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67" r:id="rId6"/>
    <p:sldMasterId id="2147483693" r:id="rId7"/>
    <p:sldMasterId id="2147483706" r:id="rId8"/>
    <p:sldMasterId id="2147483719" r:id="rId9"/>
  </p:sldMasterIdLst>
  <p:notesMasterIdLst>
    <p:notesMasterId r:id="rId21"/>
  </p:notesMasterIdLst>
  <p:handoutMasterIdLst>
    <p:handoutMasterId r:id="rId22"/>
  </p:handoutMasterIdLst>
  <p:sldIdLst>
    <p:sldId id="256" r:id="rId10"/>
    <p:sldId id="26276" r:id="rId11"/>
    <p:sldId id="26283" r:id="rId12"/>
    <p:sldId id="26290" r:id="rId13"/>
    <p:sldId id="26287" r:id="rId14"/>
    <p:sldId id="3731" r:id="rId15"/>
    <p:sldId id="26270" r:id="rId16"/>
    <p:sldId id="3772" r:id="rId17"/>
    <p:sldId id="263" r:id="rId18"/>
    <p:sldId id="3746" r:id="rId19"/>
    <p:sldId id="2628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0D91CC7-82DC-4E2D-B682-5D664D9C23D6}">
          <p14:sldIdLst>
            <p14:sldId id="256"/>
            <p14:sldId id="26276"/>
            <p14:sldId id="26283"/>
            <p14:sldId id="26290"/>
            <p14:sldId id="26287"/>
            <p14:sldId id="3731"/>
            <p14:sldId id="26270"/>
            <p14:sldId id="3772"/>
            <p14:sldId id="263"/>
            <p14:sldId id="3746"/>
            <p14:sldId id="26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ula McLarnon" initials="PM" lastIdx="2" clrIdx="0">
    <p:extLst>
      <p:ext uri="{19B8F6BF-5375-455C-9EA6-DF929625EA0E}">
        <p15:presenceInfo xmlns:p15="http://schemas.microsoft.com/office/powerpoint/2012/main" userId="S::paula.mclarnon@customerservice.nsw.gov.au::61ee953b-1463-4933-836f-ea3a42b7233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D5F3"/>
    <a:srgbClr val="056BA1"/>
    <a:srgbClr val="076FA7"/>
    <a:srgbClr val="05214A"/>
    <a:srgbClr val="001F52"/>
    <a:srgbClr val="002664"/>
    <a:srgbClr val="01ABE6"/>
    <a:srgbClr val="00368D"/>
    <a:srgbClr val="0180AE"/>
    <a:srgbClr val="D715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C21EC3-3D5D-44E4-903E-BAE5EE7C1B4E}" vWet="4" dt="2021-04-20T03:08:24.547"/>
    <p1510:client id="{4F8ABAE2-0235-4414-96BB-199FC62D184C}" v="262" dt="2021-04-20T03:14:49.102"/>
    <p1510:client id="{D54F1DFC-3BD4-4E26-8182-3B7E804038A6}" v="144" dt="2021-04-20T07:09:21.737"/>
  </p1510:revLst>
</p1510:revInfo>
</file>

<file path=ppt/tableStyles.xml><?xml version="1.0" encoding="utf-8"?>
<a:tblStyleLst xmlns:a="http://schemas.openxmlformats.org/drawingml/2006/main" def="{95FA9646-C772-4898-8722-9C7C3AA66207}">
  <a:tblStyle styleId="{95FA9646-C772-4898-8722-9C7C3AA66207}" styleName="DPC Table">
    <a:wholeTbl>
      <a:tcTxStyle>
        <a:fontRef idx="minor"/>
        <a:srgbClr val="4F4F4F"/>
      </a:tcTxStyle>
      <a:tcStyle>
        <a:tcBdr>
          <a:left>
            <a:lnRef idx="0">
              <a:scrgbClr r="0" g="0" b="0"/>
            </a:lnRef>
          </a:left>
          <a:right>
            <a:lnRef idx="0">
              <a:scrgbClr r="0" g="0" b="0"/>
            </a:lnRef>
          </a:right>
          <a:top>
            <a:lnRef idx="0">
              <a:scrgbClr r="0" g="0" b="0"/>
            </a:lnRef>
          </a:top>
          <a:bottom>
            <a:lnRef idx="0">
              <a:scrgbClr r="0" g="0" b="0"/>
            </a:lnRef>
          </a:bottom>
          <a:insideH>
            <a:ln w="12700" cap="rnd" cmpd="sng">
              <a:solidFill>
                <a:srgbClr val="E7E6E6"/>
              </a:solidFill>
              <a:prstDash val="sysDot"/>
            </a:ln>
          </a:insideH>
          <a:insideV>
            <a:lnRef idx="0">
              <a:scrgbClr r="0" g="0" b="0"/>
            </a:lnRef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TxStyle b="on">
        <a:fontRef idx="major"/>
        <a:srgbClr val="4F4F4F"/>
      </a:tcTxStyle>
      <a:tcStyle>
        <a:tcBdr>
          <a:top>
            <a:lnRef idx="0">
              <a:scrgbClr r="0" g="0" b="0"/>
            </a:lnRef>
          </a:top>
          <a:bottom>
            <a:lnRef idx="0">
              <a:scrgbClr r="0" g="0" b="0"/>
            </a:lnRef>
          </a:bottom>
        </a:tcBdr>
      </a:tcStyle>
    </a:lastCol>
    <a:firstCol>
      <a:tcTxStyle b="on">
        <a:fontRef idx="major"/>
        <a:srgbClr val="4F4F4F"/>
      </a:tcTxStyle>
      <a:tcStyle>
        <a:tcBdr>
          <a:top>
            <a:lnRef idx="0">
              <a:scrgbClr r="0" g="0" b="0"/>
            </a:lnRef>
          </a:top>
          <a:bottom>
            <a:lnRef idx="0">
              <a:scrgbClr r="0" g="0" b="0"/>
            </a:lnRef>
          </a:bottom>
        </a:tcBdr>
      </a:tcStyle>
    </a:firstCol>
    <a:lastRow>
      <a:tcTxStyle b="on">
        <a:fontRef idx="major"/>
        <a:srgbClr val="4F4F4F"/>
      </a:tcTxStyle>
      <a:tcStyle>
        <a:tcBdr>
          <a:top>
            <a:lnRef idx="0">
              <a:scrgbClr r="0" g="0" b="0"/>
            </a:lnRef>
          </a:top>
          <a:bottom>
            <a:lnRef idx="0">
              <a:scrgbClr r="0" g="0" b="0"/>
            </a:lnRef>
          </a:bottom>
        </a:tcBdr>
      </a:tcStyle>
    </a:lastRow>
    <a:firstRow>
      <a:tcTxStyle b="on">
        <a:fontRef idx="major"/>
        <a:srgbClr val="D7153A"/>
      </a:tcTxStyle>
      <a:tcStyle>
        <a:tcBdr>
          <a:top>
            <a:lnRef idx="0">
              <a:scrgbClr r="0" g="0" b="0"/>
            </a:lnRef>
          </a:top>
          <a:bottom>
            <a:ln w="25400" cmpd="sng">
              <a:solidFill>
                <a:srgbClr val="00ABE6"/>
              </a:solidFill>
            </a:ln>
          </a:bottom>
        </a:tcBdr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2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592"/>
    </p:cViewPr>
  </p:sorterViewPr>
  <p:notesViewPr>
    <p:cSldViewPr snapToGrid="0" showGuides="1">
      <p:cViewPr varScale="1">
        <p:scale>
          <a:sx n="169" d="100"/>
          <a:sy n="169" d="100"/>
        </p:scale>
        <p:origin x="440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6.xml"/><Relationship Id="rId23" Type="http://schemas.openxmlformats.org/officeDocument/2006/relationships/commentAuthors" Target="commentAuthors.xml"/><Relationship Id="rId28" Type="http://schemas.microsoft.com/office/2015/10/relationships/revisionInfo" Target="revisionInfo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5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3AD80F4-40CA-4543-AE3B-A6A6516D6E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00C15F-F42E-4E4B-8D18-C314C5A36B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DAB97-8A83-1E44-990F-C8D104678432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433AA8-7027-2C45-872F-8581265D04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71590C-8248-F44D-A953-4E74FD0C2A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F2659E-8904-6846-8FB6-EEB57A2ED7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0104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5957E-0DAD-4978-93AD-37E309C4DF59}" type="datetimeFigureOut">
              <a:rPr lang="en-GB" smtClean="0"/>
              <a:t>21/04/2021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B7FB3-9F8F-4327-9A60-A115051BF72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635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B7FB3-9F8F-4327-9A60-A115051BF72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0684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B3)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B3705C-76DF-3C4D-A883-4B20AA2CCFCC}"/>
              </a:ext>
            </a:extLst>
          </p:cNvPr>
          <p:cNvSpPr/>
          <p:nvPr userDrawn="1"/>
        </p:nvSpPr>
        <p:spPr>
          <a:xfrm>
            <a:off x="0" y="0"/>
            <a:ext cx="8544712" cy="457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5F28DE-C262-C44B-A9E6-4216224DE519}"/>
              </a:ext>
            </a:extLst>
          </p:cNvPr>
          <p:cNvSpPr/>
          <p:nvPr userDrawn="1"/>
        </p:nvSpPr>
        <p:spPr>
          <a:xfrm>
            <a:off x="3685995" y="4579134"/>
            <a:ext cx="8506005" cy="22788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86DF8A14-7671-8E45-A7B4-14159BA5DC0D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3725" y="1836746"/>
            <a:ext cx="6536497" cy="895350"/>
          </a:xfrm>
        </p:spPr>
        <p:txBody>
          <a:bodyPr/>
          <a:lstStyle>
            <a:lvl1pPr>
              <a:defRPr sz="4400" b="0">
                <a:solidFill>
                  <a:schemeClr val="bg1"/>
                </a:solidFill>
              </a:defRPr>
            </a:lvl1pPr>
            <a:lvl4pPr marL="108000" indent="0">
              <a:buNone/>
              <a:defRPr/>
            </a:lvl4pPr>
          </a:lstStyle>
          <a:p>
            <a:pPr lvl="0"/>
            <a:r>
              <a:rPr lang="en-GB" dirty="0"/>
              <a:t>Presentation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62AB4CC-B2EF-6640-B2BC-0F18664845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3725" y="898525"/>
            <a:ext cx="5997575" cy="89535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Construct NSW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174797-68C1-EF4E-AA38-8F92228BC3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43925" y="0"/>
            <a:ext cx="3648075" cy="45783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F40AF-6FCD-A245-B830-715EAEDF5B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3725" y="3702535"/>
            <a:ext cx="3915752" cy="258640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1"/>
            <a:r>
              <a:rPr lang="en-GB" dirty="0"/>
              <a:t>Presented by</a:t>
            </a:r>
          </a:p>
          <a:p>
            <a:pPr lvl="2"/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3F3E7C-C549-C446-AA41-77907BC0F8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3725" y="4063388"/>
            <a:ext cx="2805967" cy="258641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</a:lstStyle>
          <a:p>
            <a:pPr lvl="1"/>
            <a:r>
              <a:rPr lang="en-GB" dirty="0"/>
              <a:t>Date: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05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9937D-A797-4A74-B576-60C1722C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2A680B6-B210-447B-B7B6-12A9479CD2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 dirty="0"/>
              <a:t>Insert &gt; Header &amp; Footer &gt; tick Footer box &gt; Apply to all |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21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106">
            <a:extLst>
              <a:ext uri="{FF2B5EF4-FFF2-40B4-BE49-F238E27FC236}">
                <a16:creationId xmlns:a16="http://schemas.microsoft.com/office/drawing/2014/main" id="{7E828B34-A004-5745-B268-3FF2AD81E97A}"/>
              </a:ext>
            </a:extLst>
          </p:cNvPr>
          <p:cNvGrpSpPr/>
          <p:nvPr userDrawn="1"/>
        </p:nvGrpSpPr>
        <p:grpSpPr>
          <a:xfrm>
            <a:off x="5426422" y="4075538"/>
            <a:ext cx="1321973" cy="137693"/>
            <a:chOff x="3981864" y="4075538"/>
            <a:chExt cx="1321973" cy="137693"/>
          </a:xfrm>
          <a:effectLst>
            <a:reflection endPos="0" dir="5400000" sy="-100000" algn="bl" rotWithShape="0"/>
          </a:effectLst>
        </p:grpSpPr>
        <p:sp>
          <p:nvSpPr>
            <p:cNvPr id="108" name="Freeform 22">
              <a:extLst>
                <a:ext uri="{FF2B5EF4-FFF2-40B4-BE49-F238E27FC236}">
                  <a16:creationId xmlns:a16="http://schemas.microsoft.com/office/drawing/2014/main" id="{6F7C7CA7-66E7-7F4B-AA52-D6E815B9D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1864" y="4075538"/>
              <a:ext cx="124094" cy="137693"/>
            </a:xfrm>
            <a:custGeom>
              <a:avLst/>
              <a:gdLst>
                <a:gd name="T0" fmla="*/ 0 w 125"/>
                <a:gd name="T1" fmla="*/ 70 h 139"/>
                <a:gd name="T2" fmla="*/ 0 w 125"/>
                <a:gd name="T3" fmla="*/ 69 h 139"/>
                <a:gd name="T4" fmla="*/ 68 w 125"/>
                <a:gd name="T5" fmla="*/ 0 h 139"/>
                <a:gd name="T6" fmla="*/ 120 w 125"/>
                <a:gd name="T7" fmla="*/ 19 h 139"/>
                <a:gd name="T8" fmla="*/ 105 w 125"/>
                <a:gd name="T9" fmla="*/ 36 h 139"/>
                <a:gd name="T10" fmla="*/ 67 w 125"/>
                <a:gd name="T11" fmla="*/ 22 h 139"/>
                <a:gd name="T12" fmla="*/ 24 w 125"/>
                <a:gd name="T13" fmla="*/ 69 h 139"/>
                <a:gd name="T14" fmla="*/ 24 w 125"/>
                <a:gd name="T15" fmla="*/ 69 h 139"/>
                <a:gd name="T16" fmla="*/ 70 w 125"/>
                <a:gd name="T17" fmla="*/ 117 h 139"/>
                <a:gd name="T18" fmla="*/ 102 w 125"/>
                <a:gd name="T19" fmla="*/ 107 h 139"/>
                <a:gd name="T20" fmla="*/ 102 w 125"/>
                <a:gd name="T21" fmla="*/ 82 h 139"/>
                <a:gd name="T22" fmla="*/ 68 w 125"/>
                <a:gd name="T23" fmla="*/ 82 h 139"/>
                <a:gd name="T24" fmla="*/ 68 w 125"/>
                <a:gd name="T25" fmla="*/ 62 h 139"/>
                <a:gd name="T26" fmla="*/ 125 w 125"/>
                <a:gd name="T27" fmla="*/ 62 h 139"/>
                <a:gd name="T28" fmla="*/ 125 w 125"/>
                <a:gd name="T29" fmla="*/ 118 h 139"/>
                <a:gd name="T30" fmla="*/ 69 w 125"/>
                <a:gd name="T31" fmla="*/ 139 h 139"/>
                <a:gd name="T32" fmla="*/ 0 w 125"/>
                <a:gd name="T33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39">
                  <a:moveTo>
                    <a:pt x="0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2"/>
                    <a:pt x="28" y="0"/>
                    <a:pt x="68" y="0"/>
                  </a:cubicBezTo>
                  <a:cubicBezTo>
                    <a:pt x="92" y="0"/>
                    <a:pt x="106" y="7"/>
                    <a:pt x="120" y="19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95" y="27"/>
                    <a:pt x="84" y="22"/>
                    <a:pt x="67" y="22"/>
                  </a:cubicBezTo>
                  <a:cubicBezTo>
                    <a:pt x="43" y="22"/>
                    <a:pt x="24" y="4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97"/>
                    <a:pt x="42" y="117"/>
                    <a:pt x="70" y="117"/>
                  </a:cubicBezTo>
                  <a:cubicBezTo>
                    <a:pt x="82" y="117"/>
                    <a:pt x="94" y="113"/>
                    <a:pt x="102" y="107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118"/>
                    <a:pt x="125" y="118"/>
                    <a:pt x="125" y="118"/>
                  </a:cubicBezTo>
                  <a:cubicBezTo>
                    <a:pt x="111" y="129"/>
                    <a:pt x="92" y="139"/>
                    <a:pt x="69" y="139"/>
                  </a:cubicBezTo>
                  <a:cubicBezTo>
                    <a:pt x="27" y="139"/>
                    <a:pt x="0" y="109"/>
                    <a:pt x="0" y="7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0" name="Freeform 23">
              <a:extLst>
                <a:ext uri="{FF2B5EF4-FFF2-40B4-BE49-F238E27FC236}">
                  <a16:creationId xmlns:a16="http://schemas.microsoft.com/office/drawing/2014/main" id="{4B4D3777-EEF8-B84E-B85C-A16E3F2490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9559" y="4075538"/>
              <a:ext cx="137693" cy="137693"/>
            </a:xfrm>
            <a:custGeom>
              <a:avLst/>
              <a:gdLst>
                <a:gd name="T0" fmla="*/ 115 w 139"/>
                <a:gd name="T1" fmla="*/ 70 h 139"/>
                <a:gd name="T2" fmla="*/ 115 w 139"/>
                <a:gd name="T3" fmla="*/ 69 h 139"/>
                <a:gd name="T4" fmla="*/ 69 w 139"/>
                <a:gd name="T5" fmla="*/ 22 h 139"/>
                <a:gd name="T6" fmla="*/ 24 w 139"/>
                <a:gd name="T7" fmla="*/ 69 h 139"/>
                <a:gd name="T8" fmla="*/ 24 w 139"/>
                <a:gd name="T9" fmla="*/ 69 h 139"/>
                <a:gd name="T10" fmla="*/ 70 w 139"/>
                <a:gd name="T11" fmla="*/ 117 h 139"/>
                <a:gd name="T12" fmla="*/ 115 w 139"/>
                <a:gd name="T13" fmla="*/ 70 h 139"/>
                <a:gd name="T14" fmla="*/ 0 w 139"/>
                <a:gd name="T15" fmla="*/ 70 h 139"/>
                <a:gd name="T16" fmla="*/ 0 w 139"/>
                <a:gd name="T17" fmla="*/ 69 h 139"/>
                <a:gd name="T18" fmla="*/ 70 w 139"/>
                <a:gd name="T19" fmla="*/ 0 h 139"/>
                <a:gd name="T20" fmla="*/ 139 w 139"/>
                <a:gd name="T21" fmla="*/ 69 h 139"/>
                <a:gd name="T22" fmla="*/ 139 w 139"/>
                <a:gd name="T23" fmla="*/ 69 h 139"/>
                <a:gd name="T24" fmla="*/ 69 w 139"/>
                <a:gd name="T25" fmla="*/ 139 h 139"/>
                <a:gd name="T26" fmla="*/ 0 w 139"/>
                <a:gd name="T27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39">
                  <a:moveTo>
                    <a:pt x="115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15" y="43"/>
                    <a:pt x="96" y="22"/>
                    <a:pt x="69" y="22"/>
                  </a:cubicBezTo>
                  <a:cubicBezTo>
                    <a:pt x="43" y="22"/>
                    <a:pt x="24" y="4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95"/>
                    <a:pt x="43" y="117"/>
                    <a:pt x="70" y="117"/>
                  </a:cubicBezTo>
                  <a:cubicBezTo>
                    <a:pt x="96" y="117"/>
                    <a:pt x="115" y="96"/>
                    <a:pt x="115" y="70"/>
                  </a:cubicBezTo>
                  <a:moveTo>
                    <a:pt x="0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2"/>
                    <a:pt x="29" y="0"/>
                    <a:pt x="70" y="0"/>
                  </a:cubicBezTo>
                  <a:cubicBezTo>
                    <a:pt x="111" y="0"/>
                    <a:pt x="139" y="31"/>
                    <a:pt x="139" y="69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39" y="107"/>
                    <a:pt x="110" y="139"/>
                    <a:pt x="69" y="139"/>
                  </a:cubicBezTo>
                  <a:cubicBezTo>
                    <a:pt x="28" y="139"/>
                    <a:pt x="0" y="107"/>
                    <a:pt x="0" y="7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1" name="Freeform 24">
              <a:extLst>
                <a:ext uri="{FF2B5EF4-FFF2-40B4-BE49-F238E27FC236}">
                  <a16:creationId xmlns:a16="http://schemas.microsoft.com/office/drawing/2014/main" id="{CAF61CEF-CE3C-8749-B086-CCF227581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116" y="4078369"/>
              <a:ext cx="129761" cy="133159"/>
            </a:xfrm>
            <a:custGeom>
              <a:avLst/>
              <a:gdLst>
                <a:gd name="T0" fmla="*/ 0 w 229"/>
                <a:gd name="T1" fmla="*/ 0 h 235"/>
                <a:gd name="T2" fmla="*/ 44 w 229"/>
                <a:gd name="T3" fmla="*/ 0 h 235"/>
                <a:gd name="T4" fmla="*/ 115 w 229"/>
                <a:gd name="T5" fmla="*/ 179 h 235"/>
                <a:gd name="T6" fmla="*/ 185 w 229"/>
                <a:gd name="T7" fmla="*/ 0 h 235"/>
                <a:gd name="T8" fmla="*/ 229 w 229"/>
                <a:gd name="T9" fmla="*/ 0 h 235"/>
                <a:gd name="T10" fmla="*/ 133 w 229"/>
                <a:gd name="T11" fmla="*/ 235 h 235"/>
                <a:gd name="T12" fmla="*/ 96 w 229"/>
                <a:gd name="T13" fmla="*/ 235 h 235"/>
                <a:gd name="T14" fmla="*/ 0 w 229"/>
                <a:gd name="T1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235">
                  <a:moveTo>
                    <a:pt x="0" y="0"/>
                  </a:moveTo>
                  <a:lnTo>
                    <a:pt x="44" y="0"/>
                  </a:lnTo>
                  <a:lnTo>
                    <a:pt x="115" y="179"/>
                  </a:lnTo>
                  <a:lnTo>
                    <a:pt x="185" y="0"/>
                  </a:lnTo>
                  <a:lnTo>
                    <a:pt x="229" y="0"/>
                  </a:lnTo>
                  <a:lnTo>
                    <a:pt x="133" y="235"/>
                  </a:lnTo>
                  <a:lnTo>
                    <a:pt x="96" y="2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2" name="Freeform 25">
              <a:extLst>
                <a:ext uri="{FF2B5EF4-FFF2-40B4-BE49-F238E27FC236}">
                  <a16:creationId xmlns:a16="http://schemas.microsoft.com/office/drawing/2014/main" id="{B0B5E16A-EFC4-6A4B-A716-9AEA2F478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1746" y="4078369"/>
              <a:ext cx="98595" cy="132029"/>
            </a:xfrm>
            <a:custGeom>
              <a:avLst/>
              <a:gdLst>
                <a:gd name="T0" fmla="*/ 0 w 174"/>
                <a:gd name="T1" fmla="*/ 0 h 233"/>
                <a:gd name="T2" fmla="*/ 173 w 174"/>
                <a:gd name="T3" fmla="*/ 0 h 233"/>
                <a:gd name="T4" fmla="*/ 173 w 174"/>
                <a:gd name="T5" fmla="*/ 37 h 233"/>
                <a:gd name="T6" fmla="*/ 40 w 174"/>
                <a:gd name="T7" fmla="*/ 37 h 233"/>
                <a:gd name="T8" fmla="*/ 40 w 174"/>
                <a:gd name="T9" fmla="*/ 96 h 233"/>
                <a:gd name="T10" fmla="*/ 157 w 174"/>
                <a:gd name="T11" fmla="*/ 96 h 233"/>
                <a:gd name="T12" fmla="*/ 157 w 174"/>
                <a:gd name="T13" fmla="*/ 133 h 233"/>
                <a:gd name="T14" fmla="*/ 40 w 174"/>
                <a:gd name="T15" fmla="*/ 133 h 233"/>
                <a:gd name="T16" fmla="*/ 40 w 174"/>
                <a:gd name="T17" fmla="*/ 196 h 233"/>
                <a:gd name="T18" fmla="*/ 174 w 174"/>
                <a:gd name="T19" fmla="*/ 196 h 233"/>
                <a:gd name="T20" fmla="*/ 174 w 174"/>
                <a:gd name="T21" fmla="*/ 233 h 233"/>
                <a:gd name="T22" fmla="*/ 0 w 174"/>
                <a:gd name="T23" fmla="*/ 233 h 233"/>
                <a:gd name="T24" fmla="*/ 0 w 174"/>
                <a:gd name="T2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233">
                  <a:moveTo>
                    <a:pt x="0" y="0"/>
                  </a:moveTo>
                  <a:lnTo>
                    <a:pt x="173" y="0"/>
                  </a:lnTo>
                  <a:lnTo>
                    <a:pt x="173" y="37"/>
                  </a:lnTo>
                  <a:lnTo>
                    <a:pt x="40" y="37"/>
                  </a:lnTo>
                  <a:lnTo>
                    <a:pt x="40" y="96"/>
                  </a:lnTo>
                  <a:lnTo>
                    <a:pt x="157" y="96"/>
                  </a:lnTo>
                  <a:lnTo>
                    <a:pt x="157" y="133"/>
                  </a:lnTo>
                  <a:lnTo>
                    <a:pt x="40" y="133"/>
                  </a:lnTo>
                  <a:lnTo>
                    <a:pt x="40" y="196"/>
                  </a:lnTo>
                  <a:lnTo>
                    <a:pt x="174" y="196"/>
                  </a:lnTo>
                  <a:lnTo>
                    <a:pt x="174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3" name="Freeform 26">
              <a:extLst>
                <a:ext uri="{FF2B5EF4-FFF2-40B4-BE49-F238E27FC236}">
                  <a16:creationId xmlns:a16="http://schemas.microsoft.com/office/drawing/2014/main" id="{04A08AC9-F30D-6444-881F-8A3E2B9AE4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3572" y="4078369"/>
              <a:ext cx="111628" cy="132029"/>
            </a:xfrm>
            <a:custGeom>
              <a:avLst/>
              <a:gdLst>
                <a:gd name="T0" fmla="*/ 57 w 113"/>
                <a:gd name="T1" fmla="*/ 66 h 133"/>
                <a:gd name="T2" fmla="*/ 85 w 113"/>
                <a:gd name="T3" fmla="*/ 44 h 133"/>
                <a:gd name="T4" fmla="*/ 85 w 113"/>
                <a:gd name="T5" fmla="*/ 43 h 133"/>
                <a:gd name="T6" fmla="*/ 57 w 113"/>
                <a:gd name="T7" fmla="*/ 21 h 133"/>
                <a:gd name="T8" fmla="*/ 23 w 113"/>
                <a:gd name="T9" fmla="*/ 21 h 133"/>
                <a:gd name="T10" fmla="*/ 23 w 113"/>
                <a:gd name="T11" fmla="*/ 66 h 133"/>
                <a:gd name="T12" fmla="*/ 57 w 113"/>
                <a:gd name="T13" fmla="*/ 66 h 133"/>
                <a:gd name="T14" fmla="*/ 0 w 113"/>
                <a:gd name="T15" fmla="*/ 0 h 133"/>
                <a:gd name="T16" fmla="*/ 59 w 113"/>
                <a:gd name="T17" fmla="*/ 0 h 133"/>
                <a:gd name="T18" fmla="*/ 98 w 113"/>
                <a:gd name="T19" fmla="*/ 13 h 133"/>
                <a:gd name="T20" fmla="*/ 109 w 113"/>
                <a:gd name="T21" fmla="*/ 42 h 133"/>
                <a:gd name="T22" fmla="*/ 109 w 113"/>
                <a:gd name="T23" fmla="*/ 42 h 133"/>
                <a:gd name="T24" fmla="*/ 77 w 113"/>
                <a:gd name="T25" fmla="*/ 83 h 133"/>
                <a:gd name="T26" fmla="*/ 113 w 113"/>
                <a:gd name="T27" fmla="*/ 133 h 133"/>
                <a:gd name="T28" fmla="*/ 85 w 113"/>
                <a:gd name="T29" fmla="*/ 133 h 133"/>
                <a:gd name="T30" fmla="*/ 52 w 113"/>
                <a:gd name="T31" fmla="*/ 87 h 133"/>
                <a:gd name="T32" fmla="*/ 23 w 113"/>
                <a:gd name="T33" fmla="*/ 87 h 133"/>
                <a:gd name="T34" fmla="*/ 23 w 113"/>
                <a:gd name="T35" fmla="*/ 133 h 133"/>
                <a:gd name="T36" fmla="*/ 0 w 113"/>
                <a:gd name="T37" fmla="*/ 133 h 133"/>
                <a:gd name="T38" fmla="*/ 0 w 113"/>
                <a:gd name="T3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33">
                  <a:moveTo>
                    <a:pt x="57" y="66"/>
                  </a:moveTo>
                  <a:cubicBezTo>
                    <a:pt x="74" y="66"/>
                    <a:pt x="85" y="57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29"/>
                    <a:pt x="74" y="21"/>
                    <a:pt x="57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66"/>
                    <a:pt x="23" y="66"/>
                    <a:pt x="23" y="66"/>
                  </a:cubicBezTo>
                  <a:lnTo>
                    <a:pt x="57" y="66"/>
                  </a:lnTo>
                  <a:close/>
                  <a:moveTo>
                    <a:pt x="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76" y="0"/>
                    <a:pt x="89" y="5"/>
                    <a:pt x="98" y="13"/>
                  </a:cubicBezTo>
                  <a:cubicBezTo>
                    <a:pt x="105" y="20"/>
                    <a:pt x="109" y="30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64"/>
                    <a:pt x="95" y="77"/>
                    <a:pt x="77" y="83"/>
                  </a:cubicBezTo>
                  <a:cubicBezTo>
                    <a:pt x="113" y="133"/>
                    <a:pt x="113" y="133"/>
                    <a:pt x="113" y="133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4" name="Freeform 27">
              <a:extLst>
                <a:ext uri="{FF2B5EF4-FFF2-40B4-BE49-F238E27FC236}">
                  <a16:creationId xmlns:a16="http://schemas.microsoft.com/office/drawing/2014/main" id="{1D109B4E-5555-5744-A62F-036199B14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067" y="4078369"/>
              <a:ext cx="115594" cy="132029"/>
            </a:xfrm>
            <a:custGeom>
              <a:avLst/>
              <a:gdLst>
                <a:gd name="T0" fmla="*/ 0 w 204"/>
                <a:gd name="T1" fmla="*/ 0 h 233"/>
                <a:gd name="T2" fmla="*/ 38 w 204"/>
                <a:gd name="T3" fmla="*/ 0 h 233"/>
                <a:gd name="T4" fmla="*/ 162 w 204"/>
                <a:gd name="T5" fmla="*/ 161 h 233"/>
                <a:gd name="T6" fmla="*/ 162 w 204"/>
                <a:gd name="T7" fmla="*/ 0 h 233"/>
                <a:gd name="T8" fmla="*/ 204 w 204"/>
                <a:gd name="T9" fmla="*/ 0 h 233"/>
                <a:gd name="T10" fmla="*/ 204 w 204"/>
                <a:gd name="T11" fmla="*/ 233 h 233"/>
                <a:gd name="T12" fmla="*/ 169 w 204"/>
                <a:gd name="T13" fmla="*/ 233 h 233"/>
                <a:gd name="T14" fmla="*/ 40 w 204"/>
                <a:gd name="T15" fmla="*/ 67 h 233"/>
                <a:gd name="T16" fmla="*/ 40 w 204"/>
                <a:gd name="T17" fmla="*/ 233 h 233"/>
                <a:gd name="T18" fmla="*/ 0 w 204"/>
                <a:gd name="T19" fmla="*/ 233 h 233"/>
                <a:gd name="T20" fmla="*/ 0 w 204"/>
                <a:gd name="T2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233">
                  <a:moveTo>
                    <a:pt x="0" y="0"/>
                  </a:moveTo>
                  <a:lnTo>
                    <a:pt x="38" y="0"/>
                  </a:lnTo>
                  <a:lnTo>
                    <a:pt x="162" y="161"/>
                  </a:lnTo>
                  <a:lnTo>
                    <a:pt x="162" y="0"/>
                  </a:lnTo>
                  <a:lnTo>
                    <a:pt x="204" y="0"/>
                  </a:lnTo>
                  <a:lnTo>
                    <a:pt x="204" y="233"/>
                  </a:lnTo>
                  <a:lnTo>
                    <a:pt x="169" y="233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5" name="Freeform 28">
              <a:extLst>
                <a:ext uri="{FF2B5EF4-FFF2-40B4-BE49-F238E27FC236}">
                  <a16:creationId xmlns:a16="http://schemas.microsoft.com/office/drawing/2014/main" id="{3E47AD5D-C255-A049-B3DE-2282F80A1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9325" y="4078369"/>
              <a:ext cx="130893" cy="132029"/>
            </a:xfrm>
            <a:custGeom>
              <a:avLst/>
              <a:gdLst>
                <a:gd name="T0" fmla="*/ 0 w 231"/>
                <a:gd name="T1" fmla="*/ 0 h 233"/>
                <a:gd name="T2" fmla="*/ 44 w 231"/>
                <a:gd name="T3" fmla="*/ 0 h 233"/>
                <a:gd name="T4" fmla="*/ 115 w 231"/>
                <a:gd name="T5" fmla="*/ 110 h 233"/>
                <a:gd name="T6" fmla="*/ 187 w 231"/>
                <a:gd name="T7" fmla="*/ 0 h 233"/>
                <a:gd name="T8" fmla="*/ 231 w 231"/>
                <a:gd name="T9" fmla="*/ 0 h 233"/>
                <a:gd name="T10" fmla="*/ 231 w 231"/>
                <a:gd name="T11" fmla="*/ 233 h 233"/>
                <a:gd name="T12" fmla="*/ 189 w 231"/>
                <a:gd name="T13" fmla="*/ 233 h 233"/>
                <a:gd name="T14" fmla="*/ 189 w 231"/>
                <a:gd name="T15" fmla="*/ 65 h 233"/>
                <a:gd name="T16" fmla="*/ 115 w 231"/>
                <a:gd name="T17" fmla="*/ 175 h 233"/>
                <a:gd name="T18" fmla="*/ 114 w 231"/>
                <a:gd name="T19" fmla="*/ 175 h 233"/>
                <a:gd name="T20" fmla="*/ 40 w 231"/>
                <a:gd name="T21" fmla="*/ 67 h 233"/>
                <a:gd name="T22" fmla="*/ 40 w 231"/>
                <a:gd name="T23" fmla="*/ 233 h 233"/>
                <a:gd name="T24" fmla="*/ 0 w 231"/>
                <a:gd name="T25" fmla="*/ 233 h 233"/>
                <a:gd name="T26" fmla="*/ 0 w 23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1" h="233">
                  <a:moveTo>
                    <a:pt x="0" y="0"/>
                  </a:moveTo>
                  <a:lnTo>
                    <a:pt x="44" y="0"/>
                  </a:lnTo>
                  <a:lnTo>
                    <a:pt x="115" y="110"/>
                  </a:lnTo>
                  <a:lnTo>
                    <a:pt x="187" y="0"/>
                  </a:lnTo>
                  <a:lnTo>
                    <a:pt x="231" y="0"/>
                  </a:lnTo>
                  <a:lnTo>
                    <a:pt x="231" y="233"/>
                  </a:lnTo>
                  <a:lnTo>
                    <a:pt x="189" y="233"/>
                  </a:lnTo>
                  <a:lnTo>
                    <a:pt x="189" y="65"/>
                  </a:lnTo>
                  <a:lnTo>
                    <a:pt x="115" y="175"/>
                  </a:lnTo>
                  <a:lnTo>
                    <a:pt x="114" y="175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6" name="Freeform 29">
              <a:extLst>
                <a:ext uri="{FF2B5EF4-FFF2-40B4-BE49-F238E27FC236}">
                  <a16:creationId xmlns:a16="http://schemas.microsoft.com/office/drawing/2014/main" id="{33F319D9-EB38-C04B-9B8C-45B4405B1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752" y="4078369"/>
              <a:ext cx="99162" cy="132029"/>
            </a:xfrm>
            <a:custGeom>
              <a:avLst/>
              <a:gdLst>
                <a:gd name="T0" fmla="*/ 0 w 175"/>
                <a:gd name="T1" fmla="*/ 0 h 233"/>
                <a:gd name="T2" fmla="*/ 173 w 175"/>
                <a:gd name="T3" fmla="*/ 0 h 233"/>
                <a:gd name="T4" fmla="*/ 173 w 175"/>
                <a:gd name="T5" fmla="*/ 37 h 233"/>
                <a:gd name="T6" fmla="*/ 40 w 175"/>
                <a:gd name="T7" fmla="*/ 37 h 233"/>
                <a:gd name="T8" fmla="*/ 40 w 175"/>
                <a:gd name="T9" fmla="*/ 96 h 233"/>
                <a:gd name="T10" fmla="*/ 157 w 175"/>
                <a:gd name="T11" fmla="*/ 96 h 233"/>
                <a:gd name="T12" fmla="*/ 157 w 175"/>
                <a:gd name="T13" fmla="*/ 133 h 233"/>
                <a:gd name="T14" fmla="*/ 40 w 175"/>
                <a:gd name="T15" fmla="*/ 133 h 233"/>
                <a:gd name="T16" fmla="*/ 40 w 175"/>
                <a:gd name="T17" fmla="*/ 196 h 233"/>
                <a:gd name="T18" fmla="*/ 175 w 175"/>
                <a:gd name="T19" fmla="*/ 196 h 233"/>
                <a:gd name="T20" fmla="*/ 175 w 175"/>
                <a:gd name="T21" fmla="*/ 233 h 233"/>
                <a:gd name="T22" fmla="*/ 0 w 175"/>
                <a:gd name="T23" fmla="*/ 233 h 233"/>
                <a:gd name="T24" fmla="*/ 0 w 175"/>
                <a:gd name="T2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233">
                  <a:moveTo>
                    <a:pt x="0" y="0"/>
                  </a:moveTo>
                  <a:lnTo>
                    <a:pt x="173" y="0"/>
                  </a:lnTo>
                  <a:lnTo>
                    <a:pt x="173" y="37"/>
                  </a:lnTo>
                  <a:lnTo>
                    <a:pt x="40" y="37"/>
                  </a:lnTo>
                  <a:lnTo>
                    <a:pt x="40" y="96"/>
                  </a:lnTo>
                  <a:lnTo>
                    <a:pt x="157" y="96"/>
                  </a:lnTo>
                  <a:lnTo>
                    <a:pt x="157" y="133"/>
                  </a:lnTo>
                  <a:lnTo>
                    <a:pt x="40" y="133"/>
                  </a:lnTo>
                  <a:lnTo>
                    <a:pt x="40" y="196"/>
                  </a:lnTo>
                  <a:lnTo>
                    <a:pt x="175" y="196"/>
                  </a:lnTo>
                  <a:lnTo>
                    <a:pt x="175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7" name="Freeform 30">
              <a:extLst>
                <a:ext uri="{FF2B5EF4-FFF2-40B4-BE49-F238E27FC236}">
                  <a16:creationId xmlns:a16="http://schemas.microsoft.com/office/drawing/2014/main" id="{60817A10-46F0-A749-8BE6-8F26A46FC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581" y="4078369"/>
              <a:ext cx="115027" cy="132029"/>
            </a:xfrm>
            <a:custGeom>
              <a:avLst/>
              <a:gdLst>
                <a:gd name="T0" fmla="*/ 0 w 203"/>
                <a:gd name="T1" fmla="*/ 0 h 233"/>
                <a:gd name="T2" fmla="*/ 38 w 203"/>
                <a:gd name="T3" fmla="*/ 0 h 233"/>
                <a:gd name="T4" fmla="*/ 162 w 203"/>
                <a:gd name="T5" fmla="*/ 161 h 233"/>
                <a:gd name="T6" fmla="*/ 162 w 203"/>
                <a:gd name="T7" fmla="*/ 0 h 233"/>
                <a:gd name="T8" fmla="*/ 203 w 203"/>
                <a:gd name="T9" fmla="*/ 0 h 233"/>
                <a:gd name="T10" fmla="*/ 203 w 203"/>
                <a:gd name="T11" fmla="*/ 233 h 233"/>
                <a:gd name="T12" fmla="*/ 169 w 203"/>
                <a:gd name="T13" fmla="*/ 233 h 233"/>
                <a:gd name="T14" fmla="*/ 40 w 203"/>
                <a:gd name="T15" fmla="*/ 67 h 233"/>
                <a:gd name="T16" fmla="*/ 40 w 203"/>
                <a:gd name="T17" fmla="*/ 233 h 233"/>
                <a:gd name="T18" fmla="*/ 0 w 203"/>
                <a:gd name="T19" fmla="*/ 233 h 233"/>
                <a:gd name="T20" fmla="*/ 0 w 203"/>
                <a:gd name="T2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33">
                  <a:moveTo>
                    <a:pt x="0" y="0"/>
                  </a:moveTo>
                  <a:lnTo>
                    <a:pt x="38" y="0"/>
                  </a:lnTo>
                  <a:lnTo>
                    <a:pt x="162" y="161"/>
                  </a:lnTo>
                  <a:lnTo>
                    <a:pt x="162" y="0"/>
                  </a:lnTo>
                  <a:lnTo>
                    <a:pt x="203" y="0"/>
                  </a:lnTo>
                  <a:lnTo>
                    <a:pt x="203" y="233"/>
                  </a:lnTo>
                  <a:lnTo>
                    <a:pt x="169" y="233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8" name="Freeform 31">
              <a:extLst>
                <a:ext uri="{FF2B5EF4-FFF2-40B4-BE49-F238E27FC236}">
                  <a16:creationId xmlns:a16="http://schemas.microsoft.com/office/drawing/2014/main" id="{08ADF693-AE1A-FA42-94F6-925625DAC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310" y="4078369"/>
              <a:ext cx="106527" cy="132029"/>
            </a:xfrm>
            <a:custGeom>
              <a:avLst/>
              <a:gdLst>
                <a:gd name="T0" fmla="*/ 73 w 188"/>
                <a:gd name="T1" fmla="*/ 37 h 233"/>
                <a:gd name="T2" fmla="*/ 0 w 188"/>
                <a:gd name="T3" fmla="*/ 37 h 233"/>
                <a:gd name="T4" fmla="*/ 0 w 188"/>
                <a:gd name="T5" fmla="*/ 0 h 233"/>
                <a:gd name="T6" fmla="*/ 188 w 188"/>
                <a:gd name="T7" fmla="*/ 0 h 233"/>
                <a:gd name="T8" fmla="*/ 188 w 188"/>
                <a:gd name="T9" fmla="*/ 37 h 233"/>
                <a:gd name="T10" fmla="*/ 115 w 188"/>
                <a:gd name="T11" fmla="*/ 37 h 233"/>
                <a:gd name="T12" fmla="*/ 115 w 188"/>
                <a:gd name="T13" fmla="*/ 233 h 233"/>
                <a:gd name="T14" fmla="*/ 73 w 188"/>
                <a:gd name="T15" fmla="*/ 233 h 233"/>
                <a:gd name="T16" fmla="*/ 73 w 188"/>
                <a:gd name="T17" fmla="*/ 3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233">
                  <a:moveTo>
                    <a:pt x="73" y="37"/>
                  </a:moveTo>
                  <a:lnTo>
                    <a:pt x="0" y="37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37"/>
                  </a:lnTo>
                  <a:lnTo>
                    <a:pt x="115" y="37"/>
                  </a:lnTo>
                  <a:lnTo>
                    <a:pt x="115" y="233"/>
                  </a:lnTo>
                  <a:lnTo>
                    <a:pt x="73" y="233"/>
                  </a:lnTo>
                  <a:lnTo>
                    <a:pt x="73" y="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8FBFE7C-AE93-9145-BDAC-94FB5E50C62B}"/>
              </a:ext>
            </a:extLst>
          </p:cNvPr>
          <p:cNvGrpSpPr/>
          <p:nvPr userDrawn="1"/>
        </p:nvGrpSpPr>
        <p:grpSpPr>
          <a:xfrm>
            <a:off x="5436622" y="3577459"/>
            <a:ext cx="1348605" cy="446513"/>
            <a:chOff x="3992064" y="3577459"/>
            <a:chExt cx="1348605" cy="446513"/>
          </a:xfrm>
          <a:effectLst>
            <a:reflection endPos="0" dir="5400000" sy="-100000" algn="bl" rotWithShape="0"/>
          </a:effectLst>
        </p:grpSpPr>
        <p:sp>
          <p:nvSpPr>
            <p:cNvPr id="120" name="Freeform 21">
              <a:extLst>
                <a:ext uri="{FF2B5EF4-FFF2-40B4-BE49-F238E27FC236}">
                  <a16:creationId xmlns:a16="http://schemas.microsoft.com/office/drawing/2014/main" id="{EE710DF6-96B5-FF4F-85E0-C7216A15C4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2064" y="3585959"/>
              <a:ext cx="1348605" cy="428380"/>
            </a:xfrm>
            <a:custGeom>
              <a:avLst/>
              <a:gdLst>
                <a:gd name="T0" fmla="*/ 2205 w 2380"/>
                <a:gd name="T1" fmla="*/ 0 h 756"/>
                <a:gd name="T2" fmla="*/ 2094 w 2380"/>
                <a:gd name="T3" fmla="*/ 483 h 756"/>
                <a:gd name="T4" fmla="*/ 1977 w 2380"/>
                <a:gd name="T5" fmla="*/ 0 h 756"/>
                <a:gd name="T6" fmla="*/ 1814 w 2380"/>
                <a:gd name="T7" fmla="*/ 0 h 756"/>
                <a:gd name="T8" fmla="*/ 1694 w 2380"/>
                <a:gd name="T9" fmla="*/ 478 h 756"/>
                <a:gd name="T10" fmla="*/ 1585 w 2380"/>
                <a:gd name="T11" fmla="*/ 0 h 756"/>
                <a:gd name="T12" fmla="*/ 1409 w 2380"/>
                <a:gd name="T13" fmla="*/ 0 h 756"/>
                <a:gd name="T14" fmla="*/ 1605 w 2380"/>
                <a:gd name="T15" fmla="*/ 754 h 756"/>
                <a:gd name="T16" fmla="*/ 1779 w 2380"/>
                <a:gd name="T17" fmla="*/ 754 h 756"/>
                <a:gd name="T18" fmla="*/ 1893 w 2380"/>
                <a:gd name="T19" fmla="*/ 278 h 756"/>
                <a:gd name="T20" fmla="*/ 2010 w 2380"/>
                <a:gd name="T21" fmla="*/ 754 h 756"/>
                <a:gd name="T22" fmla="*/ 2181 w 2380"/>
                <a:gd name="T23" fmla="*/ 754 h 756"/>
                <a:gd name="T24" fmla="*/ 2183 w 2380"/>
                <a:gd name="T25" fmla="*/ 749 h 756"/>
                <a:gd name="T26" fmla="*/ 2380 w 2380"/>
                <a:gd name="T27" fmla="*/ 0 h 756"/>
                <a:gd name="T28" fmla="*/ 2205 w 2380"/>
                <a:gd name="T29" fmla="*/ 0 h 756"/>
                <a:gd name="T30" fmla="*/ 583 w 2380"/>
                <a:gd name="T31" fmla="*/ 483 h 756"/>
                <a:gd name="T32" fmla="*/ 173 w 2380"/>
                <a:gd name="T33" fmla="*/ 0 h 756"/>
                <a:gd name="T34" fmla="*/ 0 w 2380"/>
                <a:gd name="T35" fmla="*/ 0 h 756"/>
                <a:gd name="T36" fmla="*/ 0 w 2380"/>
                <a:gd name="T37" fmla="*/ 756 h 756"/>
                <a:gd name="T38" fmla="*/ 169 w 2380"/>
                <a:gd name="T39" fmla="*/ 756 h 756"/>
                <a:gd name="T40" fmla="*/ 169 w 2380"/>
                <a:gd name="T41" fmla="*/ 275 h 756"/>
                <a:gd name="T42" fmla="*/ 578 w 2380"/>
                <a:gd name="T43" fmla="*/ 756 h 756"/>
                <a:gd name="T44" fmla="*/ 752 w 2380"/>
                <a:gd name="T45" fmla="*/ 756 h 756"/>
                <a:gd name="T46" fmla="*/ 752 w 2380"/>
                <a:gd name="T47" fmla="*/ 0 h 756"/>
                <a:gd name="T48" fmla="*/ 583 w 2380"/>
                <a:gd name="T49" fmla="*/ 0 h 756"/>
                <a:gd name="T50" fmla="*/ 583 w 2380"/>
                <a:gd name="T51" fmla="*/ 483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80" h="756">
                  <a:moveTo>
                    <a:pt x="2205" y="0"/>
                  </a:moveTo>
                  <a:lnTo>
                    <a:pt x="2094" y="483"/>
                  </a:lnTo>
                  <a:lnTo>
                    <a:pt x="1977" y="0"/>
                  </a:lnTo>
                  <a:lnTo>
                    <a:pt x="1814" y="0"/>
                  </a:lnTo>
                  <a:lnTo>
                    <a:pt x="1694" y="478"/>
                  </a:lnTo>
                  <a:lnTo>
                    <a:pt x="1585" y="0"/>
                  </a:lnTo>
                  <a:lnTo>
                    <a:pt x="1409" y="0"/>
                  </a:lnTo>
                  <a:lnTo>
                    <a:pt x="1605" y="754"/>
                  </a:lnTo>
                  <a:lnTo>
                    <a:pt x="1779" y="754"/>
                  </a:lnTo>
                  <a:lnTo>
                    <a:pt x="1893" y="278"/>
                  </a:lnTo>
                  <a:lnTo>
                    <a:pt x="2010" y="754"/>
                  </a:lnTo>
                  <a:lnTo>
                    <a:pt x="2181" y="754"/>
                  </a:lnTo>
                  <a:lnTo>
                    <a:pt x="2183" y="749"/>
                  </a:lnTo>
                  <a:lnTo>
                    <a:pt x="2380" y="0"/>
                  </a:lnTo>
                  <a:lnTo>
                    <a:pt x="2205" y="0"/>
                  </a:lnTo>
                  <a:close/>
                  <a:moveTo>
                    <a:pt x="583" y="483"/>
                  </a:moveTo>
                  <a:lnTo>
                    <a:pt x="173" y="0"/>
                  </a:lnTo>
                  <a:lnTo>
                    <a:pt x="0" y="0"/>
                  </a:lnTo>
                  <a:lnTo>
                    <a:pt x="0" y="756"/>
                  </a:lnTo>
                  <a:lnTo>
                    <a:pt x="169" y="756"/>
                  </a:lnTo>
                  <a:lnTo>
                    <a:pt x="169" y="275"/>
                  </a:lnTo>
                  <a:lnTo>
                    <a:pt x="578" y="756"/>
                  </a:lnTo>
                  <a:lnTo>
                    <a:pt x="752" y="756"/>
                  </a:lnTo>
                  <a:lnTo>
                    <a:pt x="752" y="0"/>
                  </a:lnTo>
                  <a:lnTo>
                    <a:pt x="583" y="0"/>
                  </a:lnTo>
                  <a:lnTo>
                    <a:pt x="583" y="4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1" name="Freeform 32">
              <a:extLst>
                <a:ext uri="{FF2B5EF4-FFF2-40B4-BE49-F238E27FC236}">
                  <a16:creationId xmlns:a16="http://schemas.microsoft.com/office/drawing/2014/main" id="{D58497E6-722C-894E-86CD-DDF1201B3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243" y="3577459"/>
              <a:ext cx="343384" cy="446513"/>
            </a:xfrm>
            <a:custGeom>
              <a:avLst/>
              <a:gdLst>
                <a:gd name="T0" fmla="*/ 0 w 347"/>
                <a:gd name="T1" fmla="*/ 381 h 451"/>
                <a:gd name="T2" fmla="*/ 57 w 347"/>
                <a:gd name="T3" fmla="*/ 312 h 451"/>
                <a:gd name="T4" fmla="*/ 188 w 347"/>
                <a:gd name="T5" fmla="*/ 366 h 451"/>
                <a:gd name="T6" fmla="*/ 251 w 347"/>
                <a:gd name="T7" fmla="*/ 324 h 451"/>
                <a:gd name="T8" fmla="*/ 251 w 347"/>
                <a:gd name="T9" fmla="*/ 323 h 451"/>
                <a:gd name="T10" fmla="*/ 163 w 347"/>
                <a:gd name="T11" fmla="*/ 267 h 451"/>
                <a:gd name="T12" fmla="*/ 18 w 347"/>
                <a:gd name="T13" fmla="*/ 133 h 451"/>
                <a:gd name="T14" fmla="*/ 18 w 347"/>
                <a:gd name="T15" fmla="*/ 132 h 451"/>
                <a:gd name="T16" fmla="*/ 171 w 347"/>
                <a:gd name="T17" fmla="*/ 0 h 451"/>
                <a:gd name="T18" fmla="*/ 334 w 347"/>
                <a:gd name="T19" fmla="*/ 56 h 451"/>
                <a:gd name="T20" fmla="*/ 284 w 347"/>
                <a:gd name="T21" fmla="*/ 128 h 451"/>
                <a:gd name="T22" fmla="*/ 170 w 347"/>
                <a:gd name="T23" fmla="*/ 85 h 451"/>
                <a:gd name="T24" fmla="*/ 114 w 347"/>
                <a:gd name="T25" fmla="*/ 123 h 451"/>
                <a:gd name="T26" fmla="*/ 114 w 347"/>
                <a:gd name="T27" fmla="*/ 125 h 451"/>
                <a:gd name="T28" fmla="*/ 208 w 347"/>
                <a:gd name="T29" fmla="*/ 182 h 451"/>
                <a:gd name="T30" fmla="*/ 347 w 347"/>
                <a:gd name="T31" fmla="*/ 314 h 451"/>
                <a:gd name="T32" fmla="*/ 347 w 347"/>
                <a:gd name="T33" fmla="*/ 315 h 451"/>
                <a:gd name="T34" fmla="*/ 186 w 347"/>
                <a:gd name="T35" fmla="*/ 451 h 451"/>
                <a:gd name="T36" fmla="*/ 0 w 347"/>
                <a:gd name="T37" fmla="*/ 38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7" h="451">
                  <a:moveTo>
                    <a:pt x="0" y="381"/>
                  </a:moveTo>
                  <a:cubicBezTo>
                    <a:pt x="57" y="312"/>
                    <a:pt x="57" y="312"/>
                    <a:pt x="57" y="312"/>
                  </a:cubicBezTo>
                  <a:cubicBezTo>
                    <a:pt x="97" y="345"/>
                    <a:pt x="138" y="366"/>
                    <a:pt x="188" y="366"/>
                  </a:cubicBezTo>
                  <a:cubicBezTo>
                    <a:pt x="227" y="366"/>
                    <a:pt x="251" y="350"/>
                    <a:pt x="251" y="324"/>
                  </a:cubicBezTo>
                  <a:cubicBezTo>
                    <a:pt x="251" y="323"/>
                    <a:pt x="251" y="323"/>
                    <a:pt x="251" y="323"/>
                  </a:cubicBezTo>
                  <a:cubicBezTo>
                    <a:pt x="251" y="299"/>
                    <a:pt x="236" y="286"/>
                    <a:pt x="163" y="267"/>
                  </a:cubicBezTo>
                  <a:cubicBezTo>
                    <a:pt x="75" y="245"/>
                    <a:pt x="18" y="220"/>
                    <a:pt x="18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53"/>
                    <a:pt x="82" y="0"/>
                    <a:pt x="171" y="0"/>
                  </a:cubicBezTo>
                  <a:cubicBezTo>
                    <a:pt x="235" y="0"/>
                    <a:pt x="289" y="20"/>
                    <a:pt x="334" y="56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45" y="101"/>
                    <a:pt x="207" y="85"/>
                    <a:pt x="170" y="85"/>
                  </a:cubicBezTo>
                  <a:cubicBezTo>
                    <a:pt x="133" y="85"/>
                    <a:pt x="114" y="102"/>
                    <a:pt x="114" y="123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14" y="153"/>
                    <a:pt x="132" y="163"/>
                    <a:pt x="208" y="182"/>
                  </a:cubicBezTo>
                  <a:cubicBezTo>
                    <a:pt x="297" y="205"/>
                    <a:pt x="347" y="237"/>
                    <a:pt x="347" y="314"/>
                  </a:cubicBezTo>
                  <a:cubicBezTo>
                    <a:pt x="347" y="315"/>
                    <a:pt x="347" y="315"/>
                    <a:pt x="347" y="315"/>
                  </a:cubicBezTo>
                  <a:cubicBezTo>
                    <a:pt x="347" y="402"/>
                    <a:pt x="281" y="451"/>
                    <a:pt x="186" y="451"/>
                  </a:cubicBezTo>
                  <a:cubicBezTo>
                    <a:pt x="120" y="451"/>
                    <a:pt x="53" y="428"/>
                    <a:pt x="0" y="3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22" name="Freeform 5">
            <a:extLst>
              <a:ext uri="{FF2B5EF4-FFF2-40B4-BE49-F238E27FC236}">
                <a16:creationId xmlns:a16="http://schemas.microsoft.com/office/drawing/2014/main" id="{D27DA3FC-23A0-3341-8A79-BF6AB53AB41E}"/>
              </a:ext>
            </a:extLst>
          </p:cNvPr>
          <p:cNvSpPr>
            <a:spLocks/>
          </p:cNvSpPr>
          <p:nvPr userDrawn="1"/>
        </p:nvSpPr>
        <p:spPr bwMode="auto">
          <a:xfrm>
            <a:off x="5648132" y="2772562"/>
            <a:ext cx="267757" cy="649213"/>
          </a:xfrm>
          <a:custGeom>
            <a:avLst/>
            <a:gdLst>
              <a:gd name="T0" fmla="*/ 575 w 575"/>
              <a:gd name="T1" fmla="*/ 1394 h 1394"/>
              <a:gd name="T2" fmla="*/ 396 w 575"/>
              <a:gd name="T3" fmla="*/ 1140 h 1394"/>
              <a:gd name="T4" fmla="*/ 339 w 575"/>
              <a:gd name="T5" fmla="*/ 723 h 1394"/>
              <a:gd name="T6" fmla="*/ 386 w 575"/>
              <a:gd name="T7" fmla="*/ 265 h 1394"/>
              <a:gd name="T8" fmla="*/ 387 w 575"/>
              <a:gd name="T9" fmla="*/ 262 h 1394"/>
              <a:gd name="T10" fmla="*/ 435 w 575"/>
              <a:gd name="T11" fmla="*/ 195 h 1394"/>
              <a:gd name="T12" fmla="*/ 98 w 575"/>
              <a:gd name="T13" fmla="*/ 15 h 1394"/>
              <a:gd name="T14" fmla="*/ 73 w 575"/>
              <a:gd name="T15" fmla="*/ 4 h 1394"/>
              <a:gd name="T16" fmla="*/ 72 w 575"/>
              <a:gd name="T17" fmla="*/ 4 h 1394"/>
              <a:gd name="T18" fmla="*/ 72 w 575"/>
              <a:gd name="T19" fmla="*/ 4 h 1394"/>
              <a:gd name="T20" fmla="*/ 54 w 575"/>
              <a:gd name="T21" fmla="*/ 0 h 1394"/>
              <a:gd name="T22" fmla="*/ 20 w 575"/>
              <a:gd name="T23" fmla="*/ 33 h 1394"/>
              <a:gd name="T24" fmla="*/ 11 w 575"/>
              <a:gd name="T25" fmla="*/ 122 h 1394"/>
              <a:gd name="T26" fmla="*/ 0 w 575"/>
              <a:gd name="T27" fmla="*/ 349 h 1394"/>
              <a:gd name="T28" fmla="*/ 163 w 575"/>
              <a:gd name="T29" fmla="*/ 1108 h 1394"/>
              <a:gd name="T30" fmla="*/ 575 w 575"/>
              <a:gd name="T31" fmla="*/ 1394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5" h="1394">
                <a:moveTo>
                  <a:pt x="575" y="1394"/>
                </a:moveTo>
                <a:cubicBezTo>
                  <a:pt x="511" y="1346"/>
                  <a:pt x="436" y="1265"/>
                  <a:pt x="396" y="1140"/>
                </a:cubicBezTo>
                <a:cubicBezTo>
                  <a:pt x="358" y="1021"/>
                  <a:pt x="339" y="881"/>
                  <a:pt x="339" y="723"/>
                </a:cubicBezTo>
                <a:cubicBezTo>
                  <a:pt x="339" y="504"/>
                  <a:pt x="375" y="317"/>
                  <a:pt x="386" y="265"/>
                </a:cubicBezTo>
                <a:cubicBezTo>
                  <a:pt x="387" y="264"/>
                  <a:pt x="387" y="263"/>
                  <a:pt x="387" y="262"/>
                </a:cubicBezTo>
                <a:cubicBezTo>
                  <a:pt x="393" y="232"/>
                  <a:pt x="411" y="208"/>
                  <a:pt x="435" y="195"/>
                </a:cubicBezTo>
                <a:cubicBezTo>
                  <a:pt x="269" y="89"/>
                  <a:pt x="126" y="26"/>
                  <a:pt x="98" y="15"/>
                </a:cubicBezTo>
                <a:cubicBezTo>
                  <a:pt x="82" y="7"/>
                  <a:pt x="73" y="4"/>
                  <a:pt x="73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66" y="1"/>
                  <a:pt x="60" y="0"/>
                  <a:pt x="54" y="0"/>
                </a:cubicBezTo>
                <a:cubicBezTo>
                  <a:pt x="35" y="0"/>
                  <a:pt x="24" y="11"/>
                  <a:pt x="20" y="33"/>
                </a:cubicBezTo>
                <a:cubicBezTo>
                  <a:pt x="20" y="33"/>
                  <a:pt x="16" y="66"/>
                  <a:pt x="11" y="122"/>
                </a:cubicBezTo>
                <a:cubicBezTo>
                  <a:pt x="6" y="173"/>
                  <a:pt x="0" y="253"/>
                  <a:pt x="0" y="349"/>
                </a:cubicBezTo>
                <a:cubicBezTo>
                  <a:pt x="0" y="565"/>
                  <a:pt x="28" y="872"/>
                  <a:pt x="163" y="1108"/>
                </a:cubicBezTo>
                <a:cubicBezTo>
                  <a:pt x="266" y="1287"/>
                  <a:pt x="412" y="1389"/>
                  <a:pt x="575" y="139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23" name="Freeform 6">
            <a:extLst>
              <a:ext uri="{FF2B5EF4-FFF2-40B4-BE49-F238E27FC236}">
                <a16:creationId xmlns:a16="http://schemas.microsoft.com/office/drawing/2014/main" id="{51303D9B-24C4-C14C-83E8-17BF26E46B44}"/>
              </a:ext>
            </a:extLst>
          </p:cNvPr>
          <p:cNvSpPr>
            <a:spLocks/>
          </p:cNvSpPr>
          <p:nvPr userDrawn="1"/>
        </p:nvSpPr>
        <p:spPr bwMode="auto">
          <a:xfrm>
            <a:off x="6083975" y="2889952"/>
            <a:ext cx="277355" cy="546835"/>
          </a:xfrm>
          <a:custGeom>
            <a:avLst/>
            <a:gdLst>
              <a:gd name="T0" fmla="*/ 174 w 596"/>
              <a:gd name="T1" fmla="*/ 1174 h 1174"/>
              <a:gd name="T2" fmla="*/ 175 w 596"/>
              <a:gd name="T3" fmla="*/ 1174 h 1174"/>
              <a:gd name="T4" fmla="*/ 543 w 596"/>
              <a:gd name="T5" fmla="*/ 869 h 1174"/>
              <a:gd name="T6" fmla="*/ 596 w 596"/>
              <a:gd name="T7" fmla="*/ 471 h 1174"/>
              <a:gd name="T8" fmla="*/ 557 w 596"/>
              <a:gd name="T9" fmla="*/ 59 h 1174"/>
              <a:gd name="T10" fmla="*/ 550 w 596"/>
              <a:gd name="T11" fmla="*/ 24 h 1174"/>
              <a:gd name="T12" fmla="*/ 532 w 596"/>
              <a:gd name="T13" fmla="*/ 0 h 1174"/>
              <a:gd name="T14" fmla="*/ 518 w 596"/>
              <a:gd name="T15" fmla="*/ 6 h 1174"/>
              <a:gd name="T16" fmla="*/ 503 w 596"/>
              <a:gd name="T17" fmla="*/ 18 h 1174"/>
              <a:gd name="T18" fmla="*/ 462 w 596"/>
              <a:gd name="T19" fmla="*/ 54 h 1174"/>
              <a:gd name="T20" fmla="*/ 327 w 596"/>
              <a:gd name="T21" fmla="*/ 188 h 1174"/>
              <a:gd name="T22" fmla="*/ 51 w 596"/>
              <a:gd name="T23" fmla="*/ 646 h 1174"/>
              <a:gd name="T24" fmla="*/ 0 w 596"/>
              <a:gd name="T25" fmla="*/ 932 h 1174"/>
              <a:gd name="T26" fmla="*/ 28 w 596"/>
              <a:gd name="T27" fmla="*/ 1080 h 1174"/>
              <a:gd name="T28" fmla="*/ 112 w 596"/>
              <a:gd name="T29" fmla="*/ 1163 h 1174"/>
              <a:gd name="T30" fmla="*/ 174 w 596"/>
              <a:gd name="T31" fmla="*/ 1174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6" h="1174">
                <a:moveTo>
                  <a:pt x="174" y="1174"/>
                </a:moveTo>
                <a:cubicBezTo>
                  <a:pt x="175" y="1174"/>
                  <a:pt x="175" y="1174"/>
                  <a:pt x="175" y="1174"/>
                </a:cubicBezTo>
                <a:cubicBezTo>
                  <a:pt x="288" y="1174"/>
                  <a:pt x="478" y="1079"/>
                  <a:pt x="543" y="869"/>
                </a:cubicBezTo>
                <a:cubicBezTo>
                  <a:pt x="578" y="755"/>
                  <a:pt x="596" y="621"/>
                  <a:pt x="596" y="471"/>
                </a:cubicBezTo>
                <a:cubicBezTo>
                  <a:pt x="596" y="284"/>
                  <a:pt x="569" y="121"/>
                  <a:pt x="557" y="59"/>
                </a:cubicBezTo>
                <a:cubicBezTo>
                  <a:pt x="553" y="37"/>
                  <a:pt x="550" y="24"/>
                  <a:pt x="550" y="24"/>
                </a:cubicBezTo>
                <a:cubicBezTo>
                  <a:pt x="547" y="13"/>
                  <a:pt x="542" y="0"/>
                  <a:pt x="532" y="0"/>
                </a:cubicBezTo>
                <a:cubicBezTo>
                  <a:pt x="528" y="0"/>
                  <a:pt x="523" y="2"/>
                  <a:pt x="518" y="6"/>
                </a:cubicBezTo>
                <a:cubicBezTo>
                  <a:pt x="518" y="6"/>
                  <a:pt x="513" y="10"/>
                  <a:pt x="503" y="18"/>
                </a:cubicBezTo>
                <a:cubicBezTo>
                  <a:pt x="494" y="26"/>
                  <a:pt x="481" y="37"/>
                  <a:pt x="462" y="54"/>
                </a:cubicBezTo>
                <a:cubicBezTo>
                  <a:pt x="437" y="76"/>
                  <a:pt x="386" y="123"/>
                  <a:pt x="327" y="188"/>
                </a:cubicBezTo>
                <a:cubicBezTo>
                  <a:pt x="234" y="292"/>
                  <a:pt x="110" y="456"/>
                  <a:pt x="51" y="646"/>
                </a:cubicBezTo>
                <a:cubicBezTo>
                  <a:pt x="17" y="757"/>
                  <a:pt x="0" y="853"/>
                  <a:pt x="0" y="932"/>
                </a:cubicBezTo>
                <a:cubicBezTo>
                  <a:pt x="0" y="991"/>
                  <a:pt x="9" y="1040"/>
                  <a:pt x="28" y="1080"/>
                </a:cubicBezTo>
                <a:cubicBezTo>
                  <a:pt x="46" y="1118"/>
                  <a:pt x="74" y="1145"/>
                  <a:pt x="112" y="1163"/>
                </a:cubicBezTo>
                <a:cubicBezTo>
                  <a:pt x="128" y="1170"/>
                  <a:pt x="149" y="1174"/>
                  <a:pt x="174" y="117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24" name="Freeform 7">
            <a:extLst>
              <a:ext uri="{FF2B5EF4-FFF2-40B4-BE49-F238E27FC236}">
                <a16:creationId xmlns:a16="http://schemas.microsoft.com/office/drawing/2014/main" id="{F652FEAB-BCB5-5944-859D-0A1F6B026839}"/>
              </a:ext>
            </a:extLst>
          </p:cNvPr>
          <p:cNvSpPr>
            <a:spLocks/>
          </p:cNvSpPr>
          <p:nvPr userDrawn="1"/>
        </p:nvSpPr>
        <p:spPr bwMode="auto">
          <a:xfrm>
            <a:off x="5836152" y="2889952"/>
            <a:ext cx="249546" cy="546835"/>
          </a:xfrm>
          <a:custGeom>
            <a:avLst/>
            <a:gdLst>
              <a:gd name="T0" fmla="*/ 532 w 536"/>
              <a:gd name="T1" fmla="*/ 596 h 1174"/>
              <a:gd name="T2" fmla="*/ 536 w 536"/>
              <a:gd name="T3" fmla="*/ 583 h 1174"/>
              <a:gd name="T4" fmla="*/ 95 w 536"/>
              <a:gd name="T5" fmla="*/ 18 h 1174"/>
              <a:gd name="T6" fmla="*/ 80 w 536"/>
              <a:gd name="T7" fmla="*/ 6 h 1174"/>
              <a:gd name="T8" fmla="*/ 65 w 536"/>
              <a:gd name="T9" fmla="*/ 0 h 1174"/>
              <a:gd name="T10" fmla="*/ 46 w 536"/>
              <a:gd name="T11" fmla="*/ 25 h 1174"/>
              <a:gd name="T12" fmla="*/ 39 w 536"/>
              <a:gd name="T13" fmla="*/ 59 h 1174"/>
              <a:gd name="T14" fmla="*/ 23 w 536"/>
              <a:gd name="T15" fmla="*/ 156 h 1174"/>
              <a:gd name="T16" fmla="*/ 0 w 536"/>
              <a:gd name="T17" fmla="*/ 471 h 1174"/>
              <a:gd name="T18" fmla="*/ 53 w 536"/>
              <a:gd name="T19" fmla="*/ 868 h 1174"/>
              <a:gd name="T20" fmla="*/ 430 w 536"/>
              <a:gd name="T21" fmla="*/ 1174 h 1174"/>
              <a:gd name="T22" fmla="*/ 432 w 536"/>
              <a:gd name="T23" fmla="*/ 1174 h 1174"/>
              <a:gd name="T24" fmla="*/ 496 w 536"/>
              <a:gd name="T25" fmla="*/ 1162 h 1174"/>
              <a:gd name="T26" fmla="*/ 525 w 536"/>
              <a:gd name="T27" fmla="*/ 1147 h 1174"/>
              <a:gd name="T28" fmla="*/ 502 w 536"/>
              <a:gd name="T29" fmla="*/ 1108 h 1174"/>
              <a:gd name="T30" fmla="*/ 467 w 536"/>
              <a:gd name="T31" fmla="*/ 932 h 1174"/>
              <a:gd name="T32" fmla="*/ 521 w 536"/>
              <a:gd name="T33" fmla="*/ 627 h 1174"/>
              <a:gd name="T34" fmla="*/ 532 w 536"/>
              <a:gd name="T35" fmla="*/ 596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6" h="1174">
                <a:moveTo>
                  <a:pt x="532" y="596"/>
                </a:moveTo>
                <a:cubicBezTo>
                  <a:pt x="533" y="592"/>
                  <a:pt x="534" y="588"/>
                  <a:pt x="536" y="583"/>
                </a:cubicBezTo>
                <a:cubicBezTo>
                  <a:pt x="412" y="276"/>
                  <a:pt x="128" y="44"/>
                  <a:pt x="95" y="18"/>
                </a:cubicBezTo>
                <a:cubicBezTo>
                  <a:pt x="85" y="10"/>
                  <a:pt x="80" y="6"/>
                  <a:pt x="80" y="6"/>
                </a:cubicBezTo>
                <a:cubicBezTo>
                  <a:pt x="74" y="2"/>
                  <a:pt x="69" y="0"/>
                  <a:pt x="65" y="0"/>
                </a:cubicBezTo>
                <a:cubicBezTo>
                  <a:pt x="55" y="0"/>
                  <a:pt x="49" y="13"/>
                  <a:pt x="46" y="25"/>
                </a:cubicBezTo>
                <a:cubicBezTo>
                  <a:pt x="46" y="27"/>
                  <a:pt x="43" y="39"/>
                  <a:pt x="39" y="59"/>
                </a:cubicBezTo>
                <a:cubicBezTo>
                  <a:pt x="36" y="75"/>
                  <a:pt x="30" y="108"/>
                  <a:pt x="23" y="156"/>
                </a:cubicBezTo>
                <a:cubicBezTo>
                  <a:pt x="12" y="230"/>
                  <a:pt x="0" y="344"/>
                  <a:pt x="0" y="471"/>
                </a:cubicBezTo>
                <a:cubicBezTo>
                  <a:pt x="0" y="624"/>
                  <a:pt x="18" y="757"/>
                  <a:pt x="53" y="868"/>
                </a:cubicBezTo>
                <a:cubicBezTo>
                  <a:pt x="120" y="1079"/>
                  <a:pt x="314" y="1174"/>
                  <a:pt x="430" y="1174"/>
                </a:cubicBezTo>
                <a:cubicBezTo>
                  <a:pt x="432" y="1174"/>
                  <a:pt x="432" y="1174"/>
                  <a:pt x="432" y="1174"/>
                </a:cubicBezTo>
                <a:cubicBezTo>
                  <a:pt x="456" y="1174"/>
                  <a:pt x="478" y="1170"/>
                  <a:pt x="496" y="1162"/>
                </a:cubicBezTo>
                <a:cubicBezTo>
                  <a:pt x="505" y="1158"/>
                  <a:pt x="514" y="1154"/>
                  <a:pt x="525" y="1147"/>
                </a:cubicBezTo>
                <a:cubicBezTo>
                  <a:pt x="516" y="1135"/>
                  <a:pt x="509" y="1122"/>
                  <a:pt x="502" y="1108"/>
                </a:cubicBezTo>
                <a:cubicBezTo>
                  <a:pt x="479" y="1060"/>
                  <a:pt x="468" y="1003"/>
                  <a:pt x="467" y="932"/>
                </a:cubicBezTo>
                <a:cubicBezTo>
                  <a:pt x="468" y="844"/>
                  <a:pt x="486" y="742"/>
                  <a:pt x="521" y="627"/>
                </a:cubicBezTo>
                <a:cubicBezTo>
                  <a:pt x="524" y="617"/>
                  <a:pt x="528" y="606"/>
                  <a:pt x="532" y="596"/>
                </a:cubicBezTo>
                <a:close/>
              </a:path>
            </a:pathLst>
          </a:custGeom>
          <a:solidFill>
            <a:srgbClr val="E21C40"/>
          </a:solidFill>
          <a:ln w="9525">
            <a:noFill/>
            <a:round/>
            <a:headEnd/>
            <a:tailEnd/>
          </a:ln>
          <a:effectLst>
            <a:reflection endPos="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25" name="Freeform 8">
            <a:extLst>
              <a:ext uri="{FF2B5EF4-FFF2-40B4-BE49-F238E27FC236}">
                <a16:creationId xmlns:a16="http://schemas.microsoft.com/office/drawing/2014/main" id="{F3849BE9-C5DF-BD40-A6C4-605AD243E0D6}"/>
              </a:ext>
            </a:extLst>
          </p:cNvPr>
          <p:cNvSpPr>
            <a:spLocks/>
          </p:cNvSpPr>
          <p:nvPr userDrawn="1"/>
        </p:nvSpPr>
        <p:spPr bwMode="auto">
          <a:xfrm>
            <a:off x="5962402" y="2655911"/>
            <a:ext cx="272679" cy="467098"/>
          </a:xfrm>
          <a:custGeom>
            <a:avLst/>
            <a:gdLst>
              <a:gd name="T0" fmla="*/ 298 w 586"/>
              <a:gd name="T1" fmla="*/ 1003 h 1003"/>
              <a:gd name="T2" fmla="*/ 586 w 586"/>
              <a:gd name="T3" fmla="*/ 598 h 1003"/>
              <a:gd name="T4" fmla="*/ 329 w 586"/>
              <a:gd name="T5" fmla="*/ 40 h 1003"/>
              <a:gd name="T6" fmla="*/ 313 w 586"/>
              <a:gd name="T7" fmla="*/ 15 h 1003"/>
              <a:gd name="T8" fmla="*/ 293 w 586"/>
              <a:gd name="T9" fmla="*/ 0 h 1003"/>
              <a:gd name="T10" fmla="*/ 272 w 586"/>
              <a:gd name="T11" fmla="*/ 16 h 1003"/>
              <a:gd name="T12" fmla="*/ 256 w 586"/>
              <a:gd name="T13" fmla="*/ 40 h 1003"/>
              <a:gd name="T14" fmla="*/ 215 w 586"/>
              <a:gd name="T15" fmla="*/ 111 h 1003"/>
              <a:gd name="T16" fmla="*/ 89 w 586"/>
              <a:gd name="T17" fmla="*/ 362 h 1003"/>
              <a:gd name="T18" fmla="*/ 0 w 586"/>
              <a:gd name="T19" fmla="*/ 593 h 1003"/>
              <a:gd name="T20" fmla="*/ 298 w 586"/>
              <a:gd name="T21" fmla="*/ 1003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6" h="1003">
                <a:moveTo>
                  <a:pt x="298" y="1003"/>
                </a:moveTo>
                <a:cubicBezTo>
                  <a:pt x="362" y="867"/>
                  <a:pt x="458" y="731"/>
                  <a:pt x="586" y="598"/>
                </a:cubicBezTo>
                <a:cubicBezTo>
                  <a:pt x="499" y="335"/>
                  <a:pt x="377" y="121"/>
                  <a:pt x="329" y="40"/>
                </a:cubicBezTo>
                <a:cubicBezTo>
                  <a:pt x="318" y="24"/>
                  <a:pt x="313" y="15"/>
                  <a:pt x="313" y="15"/>
                </a:cubicBezTo>
                <a:cubicBezTo>
                  <a:pt x="303" y="1"/>
                  <a:pt x="295" y="0"/>
                  <a:pt x="293" y="0"/>
                </a:cubicBezTo>
                <a:cubicBezTo>
                  <a:pt x="286" y="0"/>
                  <a:pt x="279" y="5"/>
                  <a:pt x="272" y="16"/>
                </a:cubicBezTo>
                <a:cubicBezTo>
                  <a:pt x="272" y="16"/>
                  <a:pt x="266" y="24"/>
                  <a:pt x="256" y="40"/>
                </a:cubicBezTo>
                <a:cubicBezTo>
                  <a:pt x="242" y="64"/>
                  <a:pt x="228" y="87"/>
                  <a:pt x="215" y="111"/>
                </a:cubicBezTo>
                <a:cubicBezTo>
                  <a:pt x="184" y="165"/>
                  <a:pt x="137" y="253"/>
                  <a:pt x="89" y="362"/>
                </a:cubicBezTo>
                <a:cubicBezTo>
                  <a:pt x="57" y="437"/>
                  <a:pt x="27" y="515"/>
                  <a:pt x="0" y="593"/>
                </a:cubicBezTo>
                <a:cubicBezTo>
                  <a:pt x="93" y="685"/>
                  <a:pt x="216" y="829"/>
                  <a:pt x="298" y="1003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26" name="Freeform 9">
            <a:extLst>
              <a:ext uri="{FF2B5EF4-FFF2-40B4-BE49-F238E27FC236}">
                <a16:creationId xmlns:a16="http://schemas.microsoft.com/office/drawing/2014/main" id="{AC845489-855D-B54A-8C62-9C28132F9639}"/>
              </a:ext>
            </a:extLst>
          </p:cNvPr>
          <p:cNvSpPr>
            <a:spLocks/>
          </p:cNvSpPr>
          <p:nvPr userDrawn="1"/>
        </p:nvSpPr>
        <p:spPr bwMode="auto">
          <a:xfrm>
            <a:off x="6284055" y="2772562"/>
            <a:ext cx="265050" cy="649213"/>
          </a:xfrm>
          <a:custGeom>
            <a:avLst/>
            <a:gdLst>
              <a:gd name="T0" fmla="*/ 135 w 569"/>
              <a:gd name="T1" fmla="*/ 195 h 1394"/>
              <a:gd name="T2" fmla="*/ 183 w 569"/>
              <a:gd name="T3" fmla="*/ 262 h 1394"/>
              <a:gd name="T4" fmla="*/ 184 w 569"/>
              <a:gd name="T5" fmla="*/ 265 h 1394"/>
              <a:gd name="T6" fmla="*/ 231 w 569"/>
              <a:gd name="T7" fmla="*/ 723 h 1394"/>
              <a:gd name="T8" fmla="*/ 175 w 569"/>
              <a:gd name="T9" fmla="*/ 1140 h 1394"/>
              <a:gd name="T10" fmla="*/ 0 w 569"/>
              <a:gd name="T11" fmla="*/ 1394 h 1394"/>
              <a:gd name="T12" fmla="*/ 406 w 569"/>
              <a:gd name="T13" fmla="*/ 1108 h 1394"/>
              <a:gd name="T14" fmla="*/ 569 w 569"/>
              <a:gd name="T15" fmla="*/ 349 h 1394"/>
              <a:gd name="T16" fmla="*/ 558 w 569"/>
              <a:gd name="T17" fmla="*/ 121 h 1394"/>
              <a:gd name="T18" fmla="*/ 549 w 569"/>
              <a:gd name="T19" fmla="*/ 33 h 1394"/>
              <a:gd name="T20" fmla="*/ 514 w 569"/>
              <a:gd name="T21" fmla="*/ 0 h 1394"/>
              <a:gd name="T22" fmla="*/ 497 w 569"/>
              <a:gd name="T23" fmla="*/ 4 h 1394"/>
              <a:gd name="T24" fmla="*/ 496 w 569"/>
              <a:gd name="T25" fmla="*/ 4 h 1394"/>
              <a:gd name="T26" fmla="*/ 496 w 569"/>
              <a:gd name="T27" fmla="*/ 4 h 1394"/>
              <a:gd name="T28" fmla="*/ 471 w 569"/>
              <a:gd name="T29" fmla="*/ 14 h 1394"/>
              <a:gd name="T30" fmla="*/ 407 w 569"/>
              <a:gd name="T31" fmla="*/ 43 h 1394"/>
              <a:gd name="T32" fmla="*/ 398 w 569"/>
              <a:gd name="T33" fmla="*/ 48 h 1394"/>
              <a:gd name="T34" fmla="*/ 161 w 569"/>
              <a:gd name="T35" fmla="*/ 179 h 1394"/>
              <a:gd name="T36" fmla="*/ 135 w 569"/>
              <a:gd name="T37" fmla="*/ 195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9" h="1394">
                <a:moveTo>
                  <a:pt x="135" y="195"/>
                </a:moveTo>
                <a:cubicBezTo>
                  <a:pt x="159" y="207"/>
                  <a:pt x="176" y="231"/>
                  <a:pt x="183" y="262"/>
                </a:cubicBezTo>
                <a:cubicBezTo>
                  <a:pt x="183" y="263"/>
                  <a:pt x="183" y="264"/>
                  <a:pt x="184" y="265"/>
                </a:cubicBezTo>
                <a:cubicBezTo>
                  <a:pt x="195" y="317"/>
                  <a:pt x="231" y="504"/>
                  <a:pt x="231" y="723"/>
                </a:cubicBezTo>
                <a:cubicBezTo>
                  <a:pt x="231" y="880"/>
                  <a:pt x="212" y="1020"/>
                  <a:pt x="175" y="1140"/>
                </a:cubicBezTo>
                <a:cubicBezTo>
                  <a:pt x="135" y="1265"/>
                  <a:pt x="62" y="1346"/>
                  <a:pt x="0" y="1394"/>
                </a:cubicBezTo>
                <a:cubicBezTo>
                  <a:pt x="160" y="1386"/>
                  <a:pt x="304" y="1285"/>
                  <a:pt x="406" y="1108"/>
                </a:cubicBezTo>
                <a:cubicBezTo>
                  <a:pt x="540" y="872"/>
                  <a:pt x="569" y="565"/>
                  <a:pt x="569" y="349"/>
                </a:cubicBezTo>
                <a:cubicBezTo>
                  <a:pt x="569" y="273"/>
                  <a:pt x="565" y="196"/>
                  <a:pt x="558" y="121"/>
                </a:cubicBezTo>
                <a:cubicBezTo>
                  <a:pt x="553" y="66"/>
                  <a:pt x="549" y="33"/>
                  <a:pt x="549" y="33"/>
                </a:cubicBezTo>
                <a:cubicBezTo>
                  <a:pt x="544" y="11"/>
                  <a:pt x="533" y="0"/>
                  <a:pt x="514" y="0"/>
                </a:cubicBezTo>
                <a:cubicBezTo>
                  <a:pt x="510" y="0"/>
                  <a:pt x="504" y="0"/>
                  <a:pt x="497" y="4"/>
                </a:cubicBezTo>
                <a:cubicBezTo>
                  <a:pt x="496" y="4"/>
                  <a:pt x="496" y="4"/>
                  <a:pt x="496" y="4"/>
                </a:cubicBezTo>
                <a:cubicBezTo>
                  <a:pt x="496" y="4"/>
                  <a:pt x="496" y="4"/>
                  <a:pt x="496" y="4"/>
                </a:cubicBezTo>
                <a:cubicBezTo>
                  <a:pt x="496" y="4"/>
                  <a:pt x="487" y="7"/>
                  <a:pt x="471" y="14"/>
                </a:cubicBezTo>
                <a:cubicBezTo>
                  <a:pt x="455" y="21"/>
                  <a:pt x="434" y="31"/>
                  <a:pt x="407" y="43"/>
                </a:cubicBezTo>
                <a:cubicBezTo>
                  <a:pt x="398" y="48"/>
                  <a:pt x="398" y="48"/>
                  <a:pt x="398" y="48"/>
                </a:cubicBezTo>
                <a:cubicBezTo>
                  <a:pt x="316" y="87"/>
                  <a:pt x="236" y="132"/>
                  <a:pt x="161" y="179"/>
                </a:cubicBezTo>
                <a:cubicBezTo>
                  <a:pt x="152" y="184"/>
                  <a:pt x="144" y="189"/>
                  <a:pt x="135" y="195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27" name="Freeform 10">
            <a:extLst>
              <a:ext uri="{FF2B5EF4-FFF2-40B4-BE49-F238E27FC236}">
                <a16:creationId xmlns:a16="http://schemas.microsoft.com/office/drawing/2014/main" id="{C4B838E7-1D2A-054B-BBD9-2899EFCCBFD4}"/>
              </a:ext>
            </a:extLst>
          </p:cNvPr>
          <p:cNvSpPr>
            <a:spLocks/>
          </p:cNvSpPr>
          <p:nvPr userDrawn="1"/>
        </p:nvSpPr>
        <p:spPr bwMode="auto">
          <a:xfrm>
            <a:off x="6200381" y="2687412"/>
            <a:ext cx="161442" cy="205986"/>
          </a:xfrm>
          <a:custGeom>
            <a:avLst/>
            <a:gdLst>
              <a:gd name="T0" fmla="*/ 347 w 347"/>
              <a:gd name="T1" fmla="*/ 282 h 442"/>
              <a:gd name="T2" fmla="*/ 283 w 347"/>
              <a:gd name="T3" fmla="*/ 30 h 442"/>
              <a:gd name="T4" fmla="*/ 282 w 347"/>
              <a:gd name="T5" fmla="*/ 27 h 442"/>
              <a:gd name="T6" fmla="*/ 249 w 347"/>
              <a:gd name="T7" fmla="*/ 0 h 442"/>
              <a:gd name="T8" fmla="*/ 242 w 347"/>
              <a:gd name="T9" fmla="*/ 0 h 442"/>
              <a:gd name="T10" fmla="*/ 242 w 347"/>
              <a:gd name="T11" fmla="*/ 0 h 442"/>
              <a:gd name="T12" fmla="*/ 242 w 347"/>
              <a:gd name="T13" fmla="*/ 0 h 442"/>
              <a:gd name="T14" fmla="*/ 227 w 347"/>
              <a:gd name="T15" fmla="*/ 7 h 442"/>
              <a:gd name="T16" fmla="*/ 226 w 347"/>
              <a:gd name="T17" fmla="*/ 7 h 442"/>
              <a:gd name="T18" fmla="*/ 226 w 347"/>
              <a:gd name="T19" fmla="*/ 7 h 442"/>
              <a:gd name="T20" fmla="*/ 136 w 347"/>
              <a:gd name="T21" fmla="*/ 68 h 442"/>
              <a:gd name="T22" fmla="*/ 0 w 347"/>
              <a:gd name="T23" fmla="*/ 173 h 442"/>
              <a:gd name="T24" fmla="*/ 113 w 347"/>
              <a:gd name="T25" fmla="*/ 442 h 442"/>
              <a:gd name="T26" fmla="*/ 347 w 347"/>
              <a:gd name="T27" fmla="*/ 282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7" h="442">
                <a:moveTo>
                  <a:pt x="347" y="282"/>
                </a:moveTo>
                <a:cubicBezTo>
                  <a:pt x="322" y="157"/>
                  <a:pt x="294" y="64"/>
                  <a:pt x="283" y="30"/>
                </a:cubicBezTo>
                <a:cubicBezTo>
                  <a:pt x="282" y="28"/>
                  <a:pt x="282" y="28"/>
                  <a:pt x="282" y="27"/>
                </a:cubicBezTo>
                <a:cubicBezTo>
                  <a:pt x="275" y="9"/>
                  <a:pt x="264" y="0"/>
                  <a:pt x="249" y="0"/>
                </a:cubicBezTo>
                <a:cubicBezTo>
                  <a:pt x="247" y="0"/>
                  <a:pt x="245" y="0"/>
                  <a:pt x="242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37" y="1"/>
                  <a:pt x="232" y="3"/>
                  <a:pt x="227" y="7"/>
                </a:cubicBezTo>
                <a:cubicBezTo>
                  <a:pt x="226" y="7"/>
                  <a:pt x="226" y="7"/>
                  <a:pt x="226" y="7"/>
                </a:cubicBezTo>
                <a:cubicBezTo>
                  <a:pt x="226" y="7"/>
                  <a:pt x="226" y="7"/>
                  <a:pt x="226" y="7"/>
                </a:cubicBezTo>
                <a:cubicBezTo>
                  <a:pt x="226" y="7"/>
                  <a:pt x="191" y="29"/>
                  <a:pt x="136" y="68"/>
                </a:cubicBezTo>
                <a:cubicBezTo>
                  <a:pt x="106" y="89"/>
                  <a:pt x="58" y="125"/>
                  <a:pt x="0" y="173"/>
                </a:cubicBezTo>
                <a:cubicBezTo>
                  <a:pt x="42" y="262"/>
                  <a:pt x="80" y="352"/>
                  <a:pt x="113" y="442"/>
                </a:cubicBezTo>
                <a:cubicBezTo>
                  <a:pt x="183" y="387"/>
                  <a:pt x="260" y="334"/>
                  <a:pt x="347" y="282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28" name="Freeform 11">
            <a:extLst>
              <a:ext uri="{FF2B5EF4-FFF2-40B4-BE49-F238E27FC236}">
                <a16:creationId xmlns:a16="http://schemas.microsoft.com/office/drawing/2014/main" id="{7A912802-9682-2845-8407-2273FDED8AFF}"/>
              </a:ext>
            </a:extLst>
          </p:cNvPr>
          <p:cNvSpPr>
            <a:spLocks/>
          </p:cNvSpPr>
          <p:nvPr userDrawn="1"/>
        </p:nvSpPr>
        <p:spPr bwMode="auto">
          <a:xfrm>
            <a:off x="5453958" y="2959352"/>
            <a:ext cx="175962" cy="182114"/>
          </a:xfrm>
          <a:custGeom>
            <a:avLst/>
            <a:gdLst>
              <a:gd name="T0" fmla="*/ 166 w 378"/>
              <a:gd name="T1" fmla="*/ 391 h 391"/>
              <a:gd name="T2" fmla="*/ 378 w 378"/>
              <a:gd name="T3" fmla="*/ 298 h 391"/>
              <a:gd name="T4" fmla="*/ 353 w 378"/>
              <a:gd name="T5" fmla="*/ 11 h 391"/>
              <a:gd name="T6" fmla="*/ 157 w 378"/>
              <a:gd name="T7" fmla="*/ 0 h 391"/>
              <a:gd name="T8" fmla="*/ 132 w 378"/>
              <a:gd name="T9" fmla="*/ 0 h 391"/>
              <a:gd name="T10" fmla="*/ 57 w 378"/>
              <a:gd name="T11" fmla="*/ 1 h 391"/>
              <a:gd name="T12" fmla="*/ 10 w 378"/>
              <a:gd name="T13" fmla="*/ 29 h 391"/>
              <a:gd name="T14" fmla="*/ 1 w 378"/>
              <a:gd name="T15" fmla="*/ 64 h 391"/>
              <a:gd name="T16" fmla="*/ 166 w 378"/>
              <a:gd name="T17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91">
                <a:moveTo>
                  <a:pt x="166" y="391"/>
                </a:moveTo>
                <a:cubicBezTo>
                  <a:pt x="238" y="355"/>
                  <a:pt x="309" y="324"/>
                  <a:pt x="378" y="298"/>
                </a:cubicBezTo>
                <a:cubicBezTo>
                  <a:pt x="364" y="209"/>
                  <a:pt x="355" y="113"/>
                  <a:pt x="353" y="11"/>
                </a:cubicBezTo>
                <a:cubicBezTo>
                  <a:pt x="267" y="3"/>
                  <a:pt x="200" y="1"/>
                  <a:pt x="157" y="0"/>
                </a:cubicBezTo>
                <a:cubicBezTo>
                  <a:pt x="148" y="0"/>
                  <a:pt x="140" y="0"/>
                  <a:pt x="132" y="0"/>
                </a:cubicBezTo>
                <a:cubicBezTo>
                  <a:pt x="85" y="0"/>
                  <a:pt x="57" y="1"/>
                  <a:pt x="57" y="1"/>
                </a:cubicBezTo>
                <a:cubicBezTo>
                  <a:pt x="39" y="2"/>
                  <a:pt x="21" y="13"/>
                  <a:pt x="10" y="29"/>
                </a:cubicBezTo>
                <a:cubicBezTo>
                  <a:pt x="4" y="39"/>
                  <a:pt x="0" y="52"/>
                  <a:pt x="1" y="64"/>
                </a:cubicBezTo>
                <a:cubicBezTo>
                  <a:pt x="4" y="96"/>
                  <a:pt x="26" y="214"/>
                  <a:pt x="166" y="391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29" name="Freeform 12">
            <a:extLst>
              <a:ext uri="{FF2B5EF4-FFF2-40B4-BE49-F238E27FC236}">
                <a16:creationId xmlns:a16="http://schemas.microsoft.com/office/drawing/2014/main" id="{BDC55074-02B9-1D4F-812E-9046E6B6C0D1}"/>
              </a:ext>
            </a:extLst>
          </p:cNvPr>
          <p:cNvSpPr>
            <a:spLocks/>
          </p:cNvSpPr>
          <p:nvPr userDrawn="1"/>
        </p:nvSpPr>
        <p:spPr bwMode="auto">
          <a:xfrm>
            <a:off x="6566578" y="2959352"/>
            <a:ext cx="176454" cy="182114"/>
          </a:xfrm>
          <a:custGeom>
            <a:avLst/>
            <a:gdLst>
              <a:gd name="T0" fmla="*/ 378 w 379"/>
              <a:gd name="T1" fmla="*/ 64 h 391"/>
              <a:gd name="T2" fmla="*/ 369 w 379"/>
              <a:gd name="T3" fmla="*/ 29 h 391"/>
              <a:gd name="T4" fmla="*/ 322 w 379"/>
              <a:gd name="T5" fmla="*/ 1 h 391"/>
              <a:gd name="T6" fmla="*/ 247 w 379"/>
              <a:gd name="T7" fmla="*/ 0 h 391"/>
              <a:gd name="T8" fmla="*/ 221 w 379"/>
              <a:gd name="T9" fmla="*/ 0 h 391"/>
              <a:gd name="T10" fmla="*/ 26 w 379"/>
              <a:gd name="T11" fmla="*/ 11 h 391"/>
              <a:gd name="T12" fmla="*/ 0 w 379"/>
              <a:gd name="T13" fmla="*/ 298 h 391"/>
              <a:gd name="T14" fmla="*/ 213 w 379"/>
              <a:gd name="T15" fmla="*/ 391 h 391"/>
              <a:gd name="T16" fmla="*/ 378 w 379"/>
              <a:gd name="T17" fmla="*/ 64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91">
                <a:moveTo>
                  <a:pt x="378" y="64"/>
                </a:moveTo>
                <a:cubicBezTo>
                  <a:pt x="379" y="53"/>
                  <a:pt x="373" y="36"/>
                  <a:pt x="369" y="29"/>
                </a:cubicBezTo>
                <a:cubicBezTo>
                  <a:pt x="357" y="13"/>
                  <a:pt x="340" y="2"/>
                  <a:pt x="322" y="1"/>
                </a:cubicBezTo>
                <a:cubicBezTo>
                  <a:pt x="321" y="1"/>
                  <a:pt x="293" y="0"/>
                  <a:pt x="247" y="0"/>
                </a:cubicBezTo>
                <a:cubicBezTo>
                  <a:pt x="239" y="0"/>
                  <a:pt x="230" y="0"/>
                  <a:pt x="221" y="0"/>
                </a:cubicBezTo>
                <a:cubicBezTo>
                  <a:pt x="179" y="1"/>
                  <a:pt x="112" y="3"/>
                  <a:pt x="26" y="11"/>
                </a:cubicBezTo>
                <a:cubicBezTo>
                  <a:pt x="23" y="109"/>
                  <a:pt x="15" y="206"/>
                  <a:pt x="0" y="298"/>
                </a:cubicBezTo>
                <a:cubicBezTo>
                  <a:pt x="69" y="324"/>
                  <a:pt x="141" y="355"/>
                  <a:pt x="213" y="391"/>
                </a:cubicBezTo>
                <a:cubicBezTo>
                  <a:pt x="353" y="213"/>
                  <a:pt x="375" y="96"/>
                  <a:pt x="378" y="6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30" name="Freeform 13">
            <a:extLst>
              <a:ext uri="{FF2B5EF4-FFF2-40B4-BE49-F238E27FC236}">
                <a16:creationId xmlns:a16="http://schemas.microsoft.com/office/drawing/2014/main" id="{8178B616-D448-CF4D-8C4B-F6F871741891}"/>
              </a:ext>
            </a:extLst>
          </p:cNvPr>
          <p:cNvSpPr>
            <a:spLocks/>
          </p:cNvSpPr>
          <p:nvPr userDrawn="1"/>
        </p:nvSpPr>
        <p:spPr bwMode="auto">
          <a:xfrm>
            <a:off x="6390617" y="3128423"/>
            <a:ext cx="412710" cy="290644"/>
          </a:xfrm>
          <a:custGeom>
            <a:avLst/>
            <a:gdLst>
              <a:gd name="T0" fmla="*/ 862 w 886"/>
              <a:gd name="T1" fmla="*/ 266 h 624"/>
              <a:gd name="T2" fmla="*/ 841 w 886"/>
              <a:gd name="T3" fmla="*/ 252 h 624"/>
              <a:gd name="T4" fmla="*/ 840 w 886"/>
              <a:gd name="T5" fmla="*/ 252 h 624"/>
              <a:gd name="T6" fmla="*/ 840 w 886"/>
              <a:gd name="T7" fmla="*/ 251 h 624"/>
              <a:gd name="T8" fmla="*/ 795 w 886"/>
              <a:gd name="T9" fmla="*/ 221 h 624"/>
              <a:gd name="T10" fmla="*/ 779 w 886"/>
              <a:gd name="T11" fmla="*/ 210 h 624"/>
              <a:gd name="T12" fmla="*/ 560 w 886"/>
              <a:gd name="T13" fmla="*/ 86 h 624"/>
              <a:gd name="T14" fmla="*/ 367 w 886"/>
              <a:gd name="T15" fmla="*/ 0 h 624"/>
              <a:gd name="T16" fmla="*/ 233 w 886"/>
              <a:gd name="T17" fmla="*/ 376 h 624"/>
              <a:gd name="T18" fmla="*/ 0 w 886"/>
              <a:gd name="T19" fmla="*/ 624 h 624"/>
              <a:gd name="T20" fmla="*/ 876 w 886"/>
              <a:gd name="T21" fmla="*/ 348 h 624"/>
              <a:gd name="T22" fmla="*/ 876 w 886"/>
              <a:gd name="T23" fmla="*/ 348 h 624"/>
              <a:gd name="T24" fmla="*/ 886 w 886"/>
              <a:gd name="T25" fmla="*/ 315 h 624"/>
              <a:gd name="T26" fmla="*/ 862 w 886"/>
              <a:gd name="T27" fmla="*/ 266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624">
                <a:moveTo>
                  <a:pt x="862" y="266"/>
                </a:moveTo>
                <a:cubicBezTo>
                  <a:pt x="862" y="266"/>
                  <a:pt x="855" y="261"/>
                  <a:pt x="841" y="252"/>
                </a:cubicBezTo>
                <a:cubicBezTo>
                  <a:pt x="840" y="252"/>
                  <a:pt x="840" y="252"/>
                  <a:pt x="840" y="252"/>
                </a:cubicBezTo>
                <a:cubicBezTo>
                  <a:pt x="840" y="251"/>
                  <a:pt x="840" y="251"/>
                  <a:pt x="840" y="251"/>
                </a:cubicBezTo>
                <a:cubicBezTo>
                  <a:pt x="830" y="243"/>
                  <a:pt x="814" y="233"/>
                  <a:pt x="795" y="221"/>
                </a:cubicBezTo>
                <a:cubicBezTo>
                  <a:pt x="790" y="217"/>
                  <a:pt x="785" y="214"/>
                  <a:pt x="779" y="210"/>
                </a:cubicBezTo>
                <a:cubicBezTo>
                  <a:pt x="731" y="180"/>
                  <a:pt x="654" y="133"/>
                  <a:pt x="560" y="86"/>
                </a:cubicBezTo>
                <a:cubicBezTo>
                  <a:pt x="495" y="53"/>
                  <a:pt x="430" y="24"/>
                  <a:pt x="367" y="0"/>
                </a:cubicBezTo>
                <a:cubicBezTo>
                  <a:pt x="338" y="145"/>
                  <a:pt x="293" y="271"/>
                  <a:pt x="233" y="376"/>
                </a:cubicBezTo>
                <a:cubicBezTo>
                  <a:pt x="170" y="486"/>
                  <a:pt x="92" y="569"/>
                  <a:pt x="0" y="624"/>
                </a:cubicBezTo>
                <a:cubicBezTo>
                  <a:pt x="668" y="588"/>
                  <a:pt x="856" y="373"/>
                  <a:pt x="876" y="348"/>
                </a:cubicBezTo>
                <a:cubicBezTo>
                  <a:pt x="876" y="348"/>
                  <a:pt x="876" y="348"/>
                  <a:pt x="876" y="348"/>
                </a:cubicBezTo>
                <a:cubicBezTo>
                  <a:pt x="883" y="338"/>
                  <a:pt x="886" y="327"/>
                  <a:pt x="886" y="315"/>
                </a:cubicBezTo>
                <a:cubicBezTo>
                  <a:pt x="886" y="296"/>
                  <a:pt x="877" y="277"/>
                  <a:pt x="862" y="26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31" name="Freeform 14">
            <a:extLst>
              <a:ext uri="{FF2B5EF4-FFF2-40B4-BE49-F238E27FC236}">
                <a16:creationId xmlns:a16="http://schemas.microsoft.com/office/drawing/2014/main" id="{52DDA9A9-DE8C-3E45-B619-CE5D4A033244}"/>
              </a:ext>
            </a:extLst>
          </p:cNvPr>
          <p:cNvSpPr>
            <a:spLocks/>
          </p:cNvSpPr>
          <p:nvPr userDrawn="1"/>
        </p:nvSpPr>
        <p:spPr bwMode="auto">
          <a:xfrm>
            <a:off x="6133688" y="3441955"/>
            <a:ext cx="416156" cy="66447"/>
          </a:xfrm>
          <a:custGeom>
            <a:avLst/>
            <a:gdLst>
              <a:gd name="T0" fmla="*/ 835 w 894"/>
              <a:gd name="T1" fmla="*/ 0 h 143"/>
              <a:gd name="T2" fmla="*/ 673 w 894"/>
              <a:gd name="T3" fmla="*/ 18 h 143"/>
              <a:gd name="T4" fmla="*/ 638 w 894"/>
              <a:gd name="T5" fmla="*/ 23 h 143"/>
              <a:gd name="T6" fmla="*/ 509 w 894"/>
              <a:gd name="T7" fmla="*/ 30 h 143"/>
              <a:gd name="T8" fmla="*/ 405 w 894"/>
              <a:gd name="T9" fmla="*/ 28 h 143"/>
              <a:gd name="T10" fmla="*/ 402 w 894"/>
              <a:gd name="T11" fmla="*/ 28 h 143"/>
              <a:gd name="T12" fmla="*/ 289 w 894"/>
              <a:gd name="T13" fmla="*/ 26 h 143"/>
              <a:gd name="T14" fmla="*/ 8 w 894"/>
              <a:gd name="T15" fmla="*/ 56 h 143"/>
              <a:gd name="T16" fmla="*/ 0 w 894"/>
              <a:gd name="T17" fmla="*/ 65 h 143"/>
              <a:gd name="T18" fmla="*/ 11 w 894"/>
              <a:gd name="T19" fmla="*/ 69 h 143"/>
              <a:gd name="T20" fmla="*/ 16 w 894"/>
              <a:gd name="T21" fmla="*/ 69 h 143"/>
              <a:gd name="T22" fmla="*/ 122 w 894"/>
              <a:gd name="T23" fmla="*/ 64 h 143"/>
              <a:gd name="T24" fmla="*/ 407 w 894"/>
              <a:gd name="T25" fmla="*/ 105 h 143"/>
              <a:gd name="T26" fmla="*/ 653 w 894"/>
              <a:gd name="T27" fmla="*/ 143 h 143"/>
              <a:gd name="T28" fmla="*/ 878 w 894"/>
              <a:gd name="T29" fmla="*/ 82 h 143"/>
              <a:gd name="T30" fmla="*/ 893 w 894"/>
              <a:gd name="T31" fmla="*/ 41 h 143"/>
              <a:gd name="T32" fmla="*/ 835 w 894"/>
              <a:gd name="T33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94" h="143">
                <a:moveTo>
                  <a:pt x="835" y="0"/>
                </a:moveTo>
                <a:cubicBezTo>
                  <a:pt x="801" y="0"/>
                  <a:pt x="750" y="7"/>
                  <a:pt x="673" y="18"/>
                </a:cubicBezTo>
                <a:cubicBezTo>
                  <a:pt x="662" y="19"/>
                  <a:pt x="650" y="21"/>
                  <a:pt x="638" y="23"/>
                </a:cubicBezTo>
                <a:cubicBezTo>
                  <a:pt x="604" y="27"/>
                  <a:pt x="563" y="30"/>
                  <a:pt x="509" y="30"/>
                </a:cubicBezTo>
                <a:cubicBezTo>
                  <a:pt x="476" y="30"/>
                  <a:pt x="442" y="29"/>
                  <a:pt x="405" y="28"/>
                </a:cubicBezTo>
                <a:cubicBezTo>
                  <a:pt x="402" y="28"/>
                  <a:pt x="402" y="28"/>
                  <a:pt x="402" y="28"/>
                </a:cubicBezTo>
                <a:cubicBezTo>
                  <a:pt x="367" y="27"/>
                  <a:pt x="328" y="26"/>
                  <a:pt x="289" y="26"/>
                </a:cubicBezTo>
                <a:cubicBezTo>
                  <a:pt x="207" y="26"/>
                  <a:pt x="101" y="30"/>
                  <a:pt x="8" y="56"/>
                </a:cubicBezTo>
                <a:cubicBezTo>
                  <a:pt x="3" y="57"/>
                  <a:pt x="0" y="62"/>
                  <a:pt x="0" y="65"/>
                </a:cubicBezTo>
                <a:cubicBezTo>
                  <a:pt x="1" y="68"/>
                  <a:pt x="6" y="69"/>
                  <a:pt x="11" y="69"/>
                </a:cubicBezTo>
                <a:cubicBezTo>
                  <a:pt x="13" y="69"/>
                  <a:pt x="14" y="69"/>
                  <a:pt x="16" y="69"/>
                </a:cubicBezTo>
                <a:cubicBezTo>
                  <a:pt x="53" y="66"/>
                  <a:pt x="88" y="64"/>
                  <a:pt x="122" y="64"/>
                </a:cubicBezTo>
                <a:cubicBezTo>
                  <a:pt x="244" y="64"/>
                  <a:pt x="327" y="85"/>
                  <a:pt x="407" y="105"/>
                </a:cubicBezTo>
                <a:cubicBezTo>
                  <a:pt x="483" y="125"/>
                  <a:pt x="554" y="143"/>
                  <a:pt x="653" y="143"/>
                </a:cubicBezTo>
                <a:cubicBezTo>
                  <a:pt x="759" y="143"/>
                  <a:pt x="843" y="120"/>
                  <a:pt x="878" y="82"/>
                </a:cubicBezTo>
                <a:cubicBezTo>
                  <a:pt x="889" y="70"/>
                  <a:pt x="894" y="56"/>
                  <a:pt x="893" y="41"/>
                </a:cubicBezTo>
                <a:cubicBezTo>
                  <a:pt x="890" y="13"/>
                  <a:pt x="881" y="0"/>
                  <a:pt x="835" y="0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32" name="Freeform 15">
            <a:extLst>
              <a:ext uri="{FF2B5EF4-FFF2-40B4-BE49-F238E27FC236}">
                <a16:creationId xmlns:a16="http://schemas.microsoft.com/office/drawing/2014/main" id="{1E0441EA-F5E5-4140-99BC-D43934EE51BA}"/>
              </a:ext>
            </a:extLst>
          </p:cNvPr>
          <p:cNvSpPr>
            <a:spLocks/>
          </p:cNvSpPr>
          <p:nvPr userDrawn="1"/>
        </p:nvSpPr>
        <p:spPr bwMode="auto">
          <a:xfrm>
            <a:off x="5835168" y="2687412"/>
            <a:ext cx="161688" cy="205986"/>
          </a:xfrm>
          <a:custGeom>
            <a:avLst/>
            <a:gdLst>
              <a:gd name="T0" fmla="*/ 347 w 347"/>
              <a:gd name="T1" fmla="*/ 173 h 442"/>
              <a:gd name="T2" fmla="*/ 210 w 347"/>
              <a:gd name="T3" fmla="*/ 68 h 442"/>
              <a:gd name="T4" fmla="*/ 120 w 347"/>
              <a:gd name="T5" fmla="*/ 7 h 442"/>
              <a:gd name="T6" fmla="*/ 120 w 347"/>
              <a:gd name="T7" fmla="*/ 7 h 442"/>
              <a:gd name="T8" fmla="*/ 120 w 347"/>
              <a:gd name="T9" fmla="*/ 7 h 442"/>
              <a:gd name="T10" fmla="*/ 105 w 347"/>
              <a:gd name="T11" fmla="*/ 0 h 442"/>
              <a:gd name="T12" fmla="*/ 105 w 347"/>
              <a:gd name="T13" fmla="*/ 0 h 442"/>
              <a:gd name="T14" fmla="*/ 104 w 347"/>
              <a:gd name="T15" fmla="*/ 0 h 442"/>
              <a:gd name="T16" fmla="*/ 98 w 347"/>
              <a:gd name="T17" fmla="*/ 0 h 442"/>
              <a:gd name="T18" fmla="*/ 65 w 347"/>
              <a:gd name="T19" fmla="*/ 27 h 442"/>
              <a:gd name="T20" fmla="*/ 64 w 347"/>
              <a:gd name="T21" fmla="*/ 30 h 442"/>
              <a:gd name="T22" fmla="*/ 0 w 347"/>
              <a:gd name="T23" fmla="*/ 282 h 442"/>
              <a:gd name="T24" fmla="*/ 233 w 347"/>
              <a:gd name="T25" fmla="*/ 442 h 442"/>
              <a:gd name="T26" fmla="*/ 347 w 347"/>
              <a:gd name="T27" fmla="*/ 17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7" h="442">
                <a:moveTo>
                  <a:pt x="347" y="173"/>
                </a:moveTo>
                <a:cubicBezTo>
                  <a:pt x="301" y="135"/>
                  <a:pt x="255" y="100"/>
                  <a:pt x="210" y="68"/>
                </a:cubicBezTo>
                <a:cubicBezTo>
                  <a:pt x="156" y="29"/>
                  <a:pt x="121" y="7"/>
                  <a:pt x="120" y="7"/>
                </a:cubicBezTo>
                <a:cubicBezTo>
                  <a:pt x="120" y="7"/>
                  <a:pt x="120" y="7"/>
                  <a:pt x="120" y="7"/>
                </a:cubicBezTo>
                <a:cubicBezTo>
                  <a:pt x="120" y="7"/>
                  <a:pt x="120" y="7"/>
                  <a:pt x="120" y="7"/>
                </a:cubicBezTo>
                <a:cubicBezTo>
                  <a:pt x="115" y="3"/>
                  <a:pt x="110" y="1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2" y="0"/>
                  <a:pt x="100" y="0"/>
                  <a:pt x="98" y="0"/>
                </a:cubicBezTo>
                <a:cubicBezTo>
                  <a:pt x="83" y="0"/>
                  <a:pt x="72" y="9"/>
                  <a:pt x="65" y="27"/>
                </a:cubicBezTo>
                <a:cubicBezTo>
                  <a:pt x="65" y="28"/>
                  <a:pt x="64" y="28"/>
                  <a:pt x="64" y="30"/>
                </a:cubicBezTo>
                <a:cubicBezTo>
                  <a:pt x="53" y="64"/>
                  <a:pt x="25" y="157"/>
                  <a:pt x="0" y="282"/>
                </a:cubicBezTo>
                <a:cubicBezTo>
                  <a:pt x="87" y="334"/>
                  <a:pt x="164" y="387"/>
                  <a:pt x="233" y="442"/>
                </a:cubicBezTo>
                <a:cubicBezTo>
                  <a:pt x="265" y="355"/>
                  <a:pt x="303" y="265"/>
                  <a:pt x="347" y="173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33" name="Freeform 16">
            <a:extLst>
              <a:ext uri="{FF2B5EF4-FFF2-40B4-BE49-F238E27FC236}">
                <a16:creationId xmlns:a16="http://schemas.microsoft.com/office/drawing/2014/main" id="{9C37A78A-E89F-594B-AB9D-6A316D64F392}"/>
              </a:ext>
            </a:extLst>
          </p:cNvPr>
          <p:cNvSpPr>
            <a:spLocks/>
          </p:cNvSpPr>
          <p:nvPr userDrawn="1"/>
        </p:nvSpPr>
        <p:spPr bwMode="auto">
          <a:xfrm>
            <a:off x="5393910" y="3128423"/>
            <a:ext cx="412464" cy="291137"/>
          </a:xfrm>
          <a:custGeom>
            <a:avLst/>
            <a:gdLst>
              <a:gd name="T0" fmla="*/ 653 w 886"/>
              <a:gd name="T1" fmla="*/ 376 h 625"/>
              <a:gd name="T2" fmla="*/ 519 w 886"/>
              <a:gd name="T3" fmla="*/ 0 h 625"/>
              <a:gd name="T4" fmla="*/ 45 w 886"/>
              <a:gd name="T5" fmla="*/ 252 h 625"/>
              <a:gd name="T6" fmla="*/ 23 w 886"/>
              <a:gd name="T7" fmla="*/ 267 h 625"/>
              <a:gd name="T8" fmla="*/ 0 w 886"/>
              <a:gd name="T9" fmla="*/ 315 h 625"/>
              <a:gd name="T10" fmla="*/ 10 w 886"/>
              <a:gd name="T11" fmla="*/ 348 h 625"/>
              <a:gd name="T12" fmla="*/ 11 w 886"/>
              <a:gd name="T13" fmla="*/ 350 h 625"/>
              <a:gd name="T14" fmla="*/ 15 w 886"/>
              <a:gd name="T15" fmla="*/ 355 h 625"/>
              <a:gd name="T16" fmla="*/ 18 w 886"/>
              <a:gd name="T17" fmla="*/ 358 h 625"/>
              <a:gd name="T18" fmla="*/ 50 w 886"/>
              <a:gd name="T19" fmla="*/ 388 h 625"/>
              <a:gd name="T20" fmla="*/ 210 w 886"/>
              <a:gd name="T21" fmla="*/ 485 h 625"/>
              <a:gd name="T22" fmla="*/ 886 w 886"/>
              <a:gd name="T23" fmla="*/ 625 h 625"/>
              <a:gd name="T24" fmla="*/ 653 w 886"/>
              <a:gd name="T25" fmla="*/ 37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6" h="625">
                <a:moveTo>
                  <a:pt x="653" y="376"/>
                </a:moveTo>
                <a:cubicBezTo>
                  <a:pt x="593" y="271"/>
                  <a:pt x="548" y="145"/>
                  <a:pt x="519" y="0"/>
                </a:cubicBezTo>
                <a:cubicBezTo>
                  <a:pt x="294" y="85"/>
                  <a:pt x="113" y="204"/>
                  <a:pt x="45" y="252"/>
                </a:cubicBezTo>
                <a:cubicBezTo>
                  <a:pt x="31" y="261"/>
                  <a:pt x="23" y="267"/>
                  <a:pt x="23" y="267"/>
                </a:cubicBezTo>
                <a:cubicBezTo>
                  <a:pt x="9" y="277"/>
                  <a:pt x="0" y="296"/>
                  <a:pt x="0" y="315"/>
                </a:cubicBezTo>
                <a:cubicBezTo>
                  <a:pt x="0" y="327"/>
                  <a:pt x="3" y="338"/>
                  <a:pt x="10" y="348"/>
                </a:cubicBezTo>
                <a:cubicBezTo>
                  <a:pt x="10" y="349"/>
                  <a:pt x="10" y="349"/>
                  <a:pt x="11" y="350"/>
                </a:cubicBezTo>
                <a:cubicBezTo>
                  <a:pt x="12" y="351"/>
                  <a:pt x="13" y="353"/>
                  <a:pt x="15" y="355"/>
                </a:cubicBezTo>
                <a:cubicBezTo>
                  <a:pt x="16" y="356"/>
                  <a:pt x="17" y="357"/>
                  <a:pt x="18" y="358"/>
                </a:cubicBezTo>
                <a:cubicBezTo>
                  <a:pt x="22" y="363"/>
                  <a:pt x="33" y="374"/>
                  <a:pt x="50" y="388"/>
                </a:cubicBezTo>
                <a:cubicBezTo>
                  <a:pt x="78" y="412"/>
                  <a:pt x="128" y="449"/>
                  <a:pt x="210" y="485"/>
                </a:cubicBezTo>
                <a:cubicBezTo>
                  <a:pt x="378" y="561"/>
                  <a:pt x="611" y="610"/>
                  <a:pt x="886" y="625"/>
                </a:cubicBezTo>
                <a:cubicBezTo>
                  <a:pt x="795" y="570"/>
                  <a:pt x="715" y="485"/>
                  <a:pt x="653" y="37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34" name="Freeform 17">
            <a:extLst>
              <a:ext uri="{FF2B5EF4-FFF2-40B4-BE49-F238E27FC236}">
                <a16:creationId xmlns:a16="http://schemas.microsoft.com/office/drawing/2014/main" id="{413B4265-9321-F644-8A68-4AA5679F2ECD}"/>
              </a:ext>
            </a:extLst>
          </p:cNvPr>
          <p:cNvSpPr>
            <a:spLocks/>
          </p:cNvSpPr>
          <p:nvPr userDrawn="1"/>
        </p:nvSpPr>
        <p:spPr bwMode="auto">
          <a:xfrm>
            <a:off x="5646655" y="3441955"/>
            <a:ext cx="416648" cy="66447"/>
          </a:xfrm>
          <a:custGeom>
            <a:avLst/>
            <a:gdLst>
              <a:gd name="T0" fmla="*/ 887 w 895"/>
              <a:gd name="T1" fmla="*/ 56 h 143"/>
              <a:gd name="T2" fmla="*/ 606 w 895"/>
              <a:gd name="T3" fmla="*/ 26 h 143"/>
              <a:gd name="T4" fmla="*/ 606 w 895"/>
              <a:gd name="T5" fmla="*/ 26 h 143"/>
              <a:gd name="T6" fmla="*/ 493 w 895"/>
              <a:gd name="T7" fmla="*/ 28 h 143"/>
              <a:gd name="T8" fmla="*/ 490 w 895"/>
              <a:gd name="T9" fmla="*/ 28 h 143"/>
              <a:gd name="T10" fmla="*/ 386 w 895"/>
              <a:gd name="T11" fmla="*/ 30 h 143"/>
              <a:gd name="T12" fmla="*/ 257 w 895"/>
              <a:gd name="T13" fmla="*/ 23 h 143"/>
              <a:gd name="T14" fmla="*/ 220 w 895"/>
              <a:gd name="T15" fmla="*/ 18 h 143"/>
              <a:gd name="T16" fmla="*/ 60 w 895"/>
              <a:gd name="T17" fmla="*/ 0 h 143"/>
              <a:gd name="T18" fmla="*/ 2 w 895"/>
              <a:gd name="T19" fmla="*/ 41 h 143"/>
              <a:gd name="T20" fmla="*/ 17 w 895"/>
              <a:gd name="T21" fmla="*/ 82 h 143"/>
              <a:gd name="T22" fmla="*/ 241 w 895"/>
              <a:gd name="T23" fmla="*/ 143 h 143"/>
              <a:gd name="T24" fmla="*/ 488 w 895"/>
              <a:gd name="T25" fmla="*/ 105 h 143"/>
              <a:gd name="T26" fmla="*/ 773 w 895"/>
              <a:gd name="T27" fmla="*/ 64 h 143"/>
              <a:gd name="T28" fmla="*/ 879 w 895"/>
              <a:gd name="T29" fmla="*/ 69 h 143"/>
              <a:gd name="T30" fmla="*/ 883 w 895"/>
              <a:gd name="T31" fmla="*/ 69 h 143"/>
              <a:gd name="T32" fmla="*/ 895 w 895"/>
              <a:gd name="T33" fmla="*/ 65 h 143"/>
              <a:gd name="T34" fmla="*/ 887 w 895"/>
              <a:gd name="T35" fmla="*/ 5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95" h="143">
                <a:moveTo>
                  <a:pt x="887" y="56"/>
                </a:moveTo>
                <a:cubicBezTo>
                  <a:pt x="794" y="30"/>
                  <a:pt x="688" y="26"/>
                  <a:pt x="606" y="26"/>
                </a:cubicBezTo>
                <a:cubicBezTo>
                  <a:pt x="606" y="26"/>
                  <a:pt x="606" y="26"/>
                  <a:pt x="606" y="26"/>
                </a:cubicBezTo>
                <a:cubicBezTo>
                  <a:pt x="567" y="26"/>
                  <a:pt x="527" y="27"/>
                  <a:pt x="493" y="28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53" y="29"/>
                  <a:pt x="419" y="30"/>
                  <a:pt x="386" y="30"/>
                </a:cubicBezTo>
                <a:cubicBezTo>
                  <a:pt x="331" y="30"/>
                  <a:pt x="290" y="27"/>
                  <a:pt x="257" y="23"/>
                </a:cubicBezTo>
                <a:cubicBezTo>
                  <a:pt x="244" y="21"/>
                  <a:pt x="232" y="19"/>
                  <a:pt x="220" y="18"/>
                </a:cubicBezTo>
                <a:cubicBezTo>
                  <a:pt x="144" y="7"/>
                  <a:pt x="94" y="0"/>
                  <a:pt x="60" y="0"/>
                </a:cubicBezTo>
                <a:cubicBezTo>
                  <a:pt x="14" y="0"/>
                  <a:pt x="5" y="13"/>
                  <a:pt x="2" y="41"/>
                </a:cubicBezTo>
                <a:cubicBezTo>
                  <a:pt x="0" y="56"/>
                  <a:pt x="5" y="69"/>
                  <a:pt x="17" y="82"/>
                </a:cubicBezTo>
                <a:cubicBezTo>
                  <a:pt x="51" y="119"/>
                  <a:pt x="137" y="143"/>
                  <a:pt x="241" y="143"/>
                </a:cubicBezTo>
                <a:cubicBezTo>
                  <a:pt x="341" y="143"/>
                  <a:pt x="412" y="125"/>
                  <a:pt x="488" y="105"/>
                </a:cubicBezTo>
                <a:cubicBezTo>
                  <a:pt x="568" y="85"/>
                  <a:pt x="651" y="64"/>
                  <a:pt x="773" y="64"/>
                </a:cubicBezTo>
                <a:cubicBezTo>
                  <a:pt x="806" y="64"/>
                  <a:pt x="842" y="66"/>
                  <a:pt x="879" y="69"/>
                </a:cubicBezTo>
                <a:cubicBezTo>
                  <a:pt x="881" y="69"/>
                  <a:pt x="882" y="69"/>
                  <a:pt x="883" y="69"/>
                </a:cubicBezTo>
                <a:cubicBezTo>
                  <a:pt x="888" y="69"/>
                  <a:pt x="894" y="68"/>
                  <a:pt x="895" y="65"/>
                </a:cubicBezTo>
                <a:cubicBezTo>
                  <a:pt x="895" y="62"/>
                  <a:pt x="892" y="57"/>
                  <a:pt x="887" y="5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715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L 0.00651 0.02083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10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11111E-6 L -0.00482 0.02083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10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00299 0.01181 " pathEditMode="relative" rAng="0" ptsTypes="AA">
                                      <p:cBhvr>
                                        <p:cTn id="19" dur="75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57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L -4.16667E-7 0.01458 " pathEditMode="relative" rAng="0" ptsTypes="AA">
                                      <p:cBhvr>
                                        <p:cTn id="24" dur="75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0.00273 0.0125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62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0.00703 0.00879 " pathEditMode="relative" rAng="0" ptsTypes="AA">
                                      <p:cBhvr>
                                        <p:cTn id="34" dur="75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44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0.00742 0.00833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41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0.00873 -4.81481E-6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73 -4.81481E-6 L 4.16667E-6 -4.81481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1328 -2.96296E-6 " pathEditMode="relative" rAng="0" ptsTypes="AA">
                                      <p:cBhvr>
                                        <p:cTn id="54" dur="75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-2.96296E-6 L -2.29167E-6 -2.96296E-6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25E-6 1.11111E-6 L 0.00599 0.01366 " pathEditMode="relative" rAng="0" ptsTypes="AA">
                                      <p:cBhvr>
                                        <p:cTn id="64" dur="75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67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875E-6 1.11111E-6 L -0.00456 0.01273 " pathEditMode="relative" rAng="0" ptsTypes="AA">
                                      <p:cBhvr>
                                        <p:cTn id="69" dur="75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62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175EE-CBAD-40B8-B774-293E97D267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937780-8A43-304D-96D5-CC55B3C0842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17588" y="1852613"/>
            <a:ext cx="4365625" cy="3152775"/>
          </a:xfrm>
        </p:spPr>
        <p:txBody>
          <a:bodyPr/>
          <a:lstStyle>
            <a:lvl1pPr algn="ctr">
              <a:defRPr sz="25000" b="0"/>
            </a:lvl1pPr>
          </a:lstStyle>
          <a:p>
            <a:pPr lvl="0"/>
            <a:r>
              <a:rPr lang="en-GB" dirty="0"/>
              <a:t>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366FCB-AD72-784D-B4A3-FD0901737A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6055" y="2307388"/>
            <a:ext cx="2325652" cy="307528"/>
          </a:xfrm>
        </p:spPr>
        <p:txBody>
          <a:bodyPr/>
          <a:lstStyle>
            <a:lvl1pPr algn="ctr">
              <a:defRPr sz="1400" b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 dirty="0"/>
              <a:t>Introduction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FC6F6B9-5C41-D54B-A994-74BF09E0F3A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83350" y="2892731"/>
            <a:ext cx="4691063" cy="1350354"/>
          </a:xfrm>
        </p:spPr>
        <p:txBody>
          <a:bodyPr/>
          <a:lstStyle>
            <a:lvl2pPr algn="ctr">
              <a:defRPr sz="3600"/>
            </a:lvl2pPr>
          </a:lstStyle>
          <a:p>
            <a:pPr lvl="1"/>
            <a:r>
              <a:rPr lang="en-GB" dirty="0"/>
              <a:t>A better future, </a:t>
            </a:r>
            <a:br>
              <a:rPr lang="en-GB" dirty="0"/>
            </a:br>
            <a:r>
              <a:rPr lang="en-GB" dirty="0"/>
              <a:t>a better industry.</a:t>
            </a:r>
          </a:p>
        </p:txBody>
      </p:sp>
    </p:spTree>
    <p:extLst>
      <p:ext uri="{BB962C8B-B14F-4D97-AF65-F5344CB8AC3E}">
        <p14:creationId xmlns:p14="http://schemas.microsoft.com/office/powerpoint/2010/main" val="20141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B3)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B3705C-76DF-3C4D-A883-4B20AA2CCFCC}"/>
              </a:ext>
            </a:extLst>
          </p:cNvPr>
          <p:cNvSpPr/>
          <p:nvPr userDrawn="1"/>
        </p:nvSpPr>
        <p:spPr>
          <a:xfrm>
            <a:off x="0" y="0"/>
            <a:ext cx="8544712" cy="457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5F28DE-C262-C44B-A9E6-4216224DE519}"/>
              </a:ext>
            </a:extLst>
          </p:cNvPr>
          <p:cNvSpPr/>
          <p:nvPr userDrawn="1"/>
        </p:nvSpPr>
        <p:spPr>
          <a:xfrm>
            <a:off x="3685995" y="4579134"/>
            <a:ext cx="8506005" cy="22788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86DF8A14-7671-8E45-A7B4-14159BA5DC0D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3725" y="1836746"/>
            <a:ext cx="6536497" cy="895350"/>
          </a:xfrm>
        </p:spPr>
        <p:txBody>
          <a:bodyPr/>
          <a:lstStyle>
            <a:lvl1pPr>
              <a:defRPr sz="4400" b="0">
                <a:solidFill>
                  <a:schemeClr val="bg1"/>
                </a:solidFill>
              </a:defRPr>
            </a:lvl1pPr>
            <a:lvl4pPr marL="108000" indent="0">
              <a:buNone/>
              <a:defRPr/>
            </a:lvl4pPr>
          </a:lstStyle>
          <a:p>
            <a:pPr lvl="0"/>
            <a:r>
              <a:rPr lang="en-GB"/>
              <a:t>Presentation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62AB4CC-B2EF-6640-B2BC-0F18664845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3725" y="898525"/>
            <a:ext cx="5997575" cy="89535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Construct NSW</a:t>
            </a:r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174797-68C1-EF4E-AA38-8F92228BC3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43925" y="0"/>
            <a:ext cx="3648075" cy="45783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F40AF-6FCD-A245-B830-715EAEDF5B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3725" y="3702535"/>
            <a:ext cx="3915752" cy="258640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1"/>
            <a:r>
              <a:rPr lang="en-GB"/>
              <a:t>Presented by</a:t>
            </a:r>
          </a:p>
          <a:p>
            <a:pPr lvl="2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3F3E7C-C549-C446-AA41-77907BC0F8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3725" y="4063388"/>
            <a:ext cx="2805967" cy="258641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</a:lstStyle>
          <a:p>
            <a:pPr lvl="1"/>
            <a:r>
              <a:rPr lang="en-GB"/>
              <a:t>Date: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55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6F1C88AA-B917-4B86-B0CA-3F32CD509C84}"/>
              </a:ext>
            </a:extLst>
          </p:cNvPr>
          <p:cNvGrpSpPr/>
          <p:nvPr userDrawn="1"/>
        </p:nvGrpSpPr>
        <p:grpSpPr>
          <a:xfrm>
            <a:off x="1914293" y="343037"/>
            <a:ext cx="868948" cy="1159664"/>
            <a:chOff x="9299574" y="-2258163"/>
            <a:chExt cx="2892425" cy="3860118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BD8FBEF-1F46-409C-B97B-078AF8296523}"/>
                </a:ext>
              </a:extLst>
            </p:cNvPr>
            <p:cNvSpPr/>
            <p:nvPr/>
          </p:nvSpPr>
          <p:spPr>
            <a:xfrm>
              <a:off x="9299574" y="-2258163"/>
              <a:ext cx="2892425" cy="28924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13D45ADE-5AA0-4880-8AFA-695D1D7B3E9A}"/>
                </a:ext>
              </a:extLst>
            </p:cNvPr>
            <p:cNvSpPr>
              <a:spLocks/>
            </p:cNvSpPr>
            <p:nvPr/>
          </p:nvSpPr>
          <p:spPr bwMode="auto">
            <a:xfrm rot="17654240">
              <a:off x="10083723" y="-380457"/>
              <a:ext cx="1334192" cy="2630632"/>
            </a:xfrm>
            <a:custGeom>
              <a:avLst/>
              <a:gdLst>
                <a:gd name="T0" fmla="*/ 451 w 505"/>
                <a:gd name="T1" fmla="*/ 0 h 995"/>
                <a:gd name="T2" fmla="*/ 439 w 505"/>
                <a:gd name="T3" fmla="*/ 5 h 995"/>
                <a:gd name="T4" fmla="*/ 427 w 505"/>
                <a:gd name="T5" fmla="*/ 15 h 995"/>
                <a:gd name="T6" fmla="*/ 392 w 505"/>
                <a:gd name="T7" fmla="*/ 46 h 995"/>
                <a:gd name="T8" fmla="*/ 277 w 505"/>
                <a:gd name="T9" fmla="*/ 159 h 995"/>
                <a:gd name="T10" fmla="*/ 43 w 505"/>
                <a:gd name="T11" fmla="*/ 548 h 995"/>
                <a:gd name="T12" fmla="*/ 0 w 505"/>
                <a:gd name="T13" fmla="*/ 790 h 995"/>
                <a:gd name="T14" fmla="*/ 24 w 505"/>
                <a:gd name="T15" fmla="*/ 915 h 995"/>
                <a:gd name="T16" fmla="*/ 95 w 505"/>
                <a:gd name="T17" fmla="*/ 986 h 995"/>
                <a:gd name="T18" fmla="*/ 147 w 505"/>
                <a:gd name="T19" fmla="*/ 995 h 995"/>
                <a:gd name="T20" fmla="*/ 148 w 505"/>
                <a:gd name="T21" fmla="*/ 995 h 995"/>
                <a:gd name="T22" fmla="*/ 460 w 505"/>
                <a:gd name="T23" fmla="*/ 736 h 995"/>
                <a:gd name="T24" fmla="*/ 505 w 505"/>
                <a:gd name="T25" fmla="*/ 399 h 995"/>
                <a:gd name="T26" fmla="*/ 472 w 505"/>
                <a:gd name="T27" fmla="*/ 50 h 995"/>
                <a:gd name="T28" fmla="*/ 466 w 505"/>
                <a:gd name="T29" fmla="*/ 20 h 995"/>
                <a:gd name="T30" fmla="*/ 451 w 505"/>
                <a:gd name="T31" fmla="*/ 0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5" h="995">
                  <a:moveTo>
                    <a:pt x="451" y="0"/>
                  </a:moveTo>
                  <a:cubicBezTo>
                    <a:pt x="447" y="0"/>
                    <a:pt x="443" y="2"/>
                    <a:pt x="439" y="5"/>
                  </a:cubicBezTo>
                  <a:cubicBezTo>
                    <a:pt x="439" y="5"/>
                    <a:pt x="435" y="8"/>
                    <a:pt x="427" y="15"/>
                  </a:cubicBezTo>
                  <a:cubicBezTo>
                    <a:pt x="419" y="22"/>
                    <a:pt x="407" y="32"/>
                    <a:pt x="392" y="46"/>
                  </a:cubicBezTo>
                  <a:cubicBezTo>
                    <a:pt x="370" y="64"/>
                    <a:pt x="327" y="104"/>
                    <a:pt x="277" y="159"/>
                  </a:cubicBezTo>
                  <a:cubicBezTo>
                    <a:pt x="198" y="247"/>
                    <a:pt x="93" y="387"/>
                    <a:pt x="43" y="548"/>
                  </a:cubicBezTo>
                  <a:cubicBezTo>
                    <a:pt x="14" y="642"/>
                    <a:pt x="0" y="723"/>
                    <a:pt x="0" y="790"/>
                  </a:cubicBezTo>
                  <a:cubicBezTo>
                    <a:pt x="0" y="840"/>
                    <a:pt x="8" y="882"/>
                    <a:pt x="24" y="915"/>
                  </a:cubicBezTo>
                  <a:cubicBezTo>
                    <a:pt x="39" y="948"/>
                    <a:pt x="62" y="971"/>
                    <a:pt x="95" y="986"/>
                  </a:cubicBezTo>
                  <a:cubicBezTo>
                    <a:pt x="109" y="992"/>
                    <a:pt x="126" y="995"/>
                    <a:pt x="147" y="995"/>
                  </a:cubicBezTo>
                  <a:cubicBezTo>
                    <a:pt x="148" y="995"/>
                    <a:pt x="148" y="995"/>
                    <a:pt x="148" y="995"/>
                  </a:cubicBezTo>
                  <a:cubicBezTo>
                    <a:pt x="244" y="995"/>
                    <a:pt x="405" y="915"/>
                    <a:pt x="460" y="736"/>
                  </a:cubicBezTo>
                  <a:cubicBezTo>
                    <a:pt x="490" y="640"/>
                    <a:pt x="505" y="526"/>
                    <a:pt x="505" y="399"/>
                  </a:cubicBezTo>
                  <a:cubicBezTo>
                    <a:pt x="505" y="240"/>
                    <a:pt x="482" y="102"/>
                    <a:pt x="472" y="50"/>
                  </a:cubicBezTo>
                  <a:cubicBezTo>
                    <a:pt x="468" y="31"/>
                    <a:pt x="466" y="20"/>
                    <a:pt x="466" y="20"/>
                  </a:cubicBezTo>
                  <a:cubicBezTo>
                    <a:pt x="464" y="11"/>
                    <a:pt x="459" y="0"/>
                    <a:pt x="45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D53FFBAB-A7AC-49C7-A1DC-F4B7C4DF9CAB}"/>
                </a:ext>
              </a:extLst>
            </p:cNvPr>
            <p:cNvSpPr>
              <a:spLocks/>
            </p:cNvSpPr>
            <p:nvPr/>
          </p:nvSpPr>
          <p:spPr bwMode="auto">
            <a:xfrm rot="1067620">
              <a:off x="10815109" y="-1348313"/>
              <a:ext cx="1209678" cy="2385122"/>
            </a:xfrm>
            <a:custGeom>
              <a:avLst/>
              <a:gdLst>
                <a:gd name="T0" fmla="*/ 451 w 505"/>
                <a:gd name="T1" fmla="*/ 0 h 995"/>
                <a:gd name="T2" fmla="*/ 439 w 505"/>
                <a:gd name="T3" fmla="*/ 5 h 995"/>
                <a:gd name="T4" fmla="*/ 427 w 505"/>
                <a:gd name="T5" fmla="*/ 15 h 995"/>
                <a:gd name="T6" fmla="*/ 392 w 505"/>
                <a:gd name="T7" fmla="*/ 46 h 995"/>
                <a:gd name="T8" fmla="*/ 277 w 505"/>
                <a:gd name="T9" fmla="*/ 159 h 995"/>
                <a:gd name="T10" fmla="*/ 43 w 505"/>
                <a:gd name="T11" fmla="*/ 548 h 995"/>
                <a:gd name="T12" fmla="*/ 0 w 505"/>
                <a:gd name="T13" fmla="*/ 790 h 995"/>
                <a:gd name="T14" fmla="*/ 24 w 505"/>
                <a:gd name="T15" fmla="*/ 915 h 995"/>
                <a:gd name="T16" fmla="*/ 95 w 505"/>
                <a:gd name="T17" fmla="*/ 986 h 995"/>
                <a:gd name="T18" fmla="*/ 147 w 505"/>
                <a:gd name="T19" fmla="*/ 995 h 995"/>
                <a:gd name="T20" fmla="*/ 148 w 505"/>
                <a:gd name="T21" fmla="*/ 995 h 995"/>
                <a:gd name="T22" fmla="*/ 460 w 505"/>
                <a:gd name="T23" fmla="*/ 736 h 995"/>
                <a:gd name="T24" fmla="*/ 505 w 505"/>
                <a:gd name="T25" fmla="*/ 399 h 995"/>
                <a:gd name="T26" fmla="*/ 472 w 505"/>
                <a:gd name="T27" fmla="*/ 50 h 995"/>
                <a:gd name="T28" fmla="*/ 466 w 505"/>
                <a:gd name="T29" fmla="*/ 20 h 995"/>
                <a:gd name="T30" fmla="*/ 451 w 505"/>
                <a:gd name="T31" fmla="*/ 0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5" h="995">
                  <a:moveTo>
                    <a:pt x="451" y="0"/>
                  </a:moveTo>
                  <a:cubicBezTo>
                    <a:pt x="447" y="0"/>
                    <a:pt x="443" y="2"/>
                    <a:pt x="439" y="5"/>
                  </a:cubicBezTo>
                  <a:cubicBezTo>
                    <a:pt x="439" y="5"/>
                    <a:pt x="435" y="8"/>
                    <a:pt x="427" y="15"/>
                  </a:cubicBezTo>
                  <a:cubicBezTo>
                    <a:pt x="419" y="22"/>
                    <a:pt x="407" y="32"/>
                    <a:pt x="392" y="46"/>
                  </a:cubicBezTo>
                  <a:cubicBezTo>
                    <a:pt x="370" y="64"/>
                    <a:pt x="327" y="104"/>
                    <a:pt x="277" y="159"/>
                  </a:cubicBezTo>
                  <a:cubicBezTo>
                    <a:pt x="198" y="247"/>
                    <a:pt x="93" y="387"/>
                    <a:pt x="43" y="548"/>
                  </a:cubicBezTo>
                  <a:cubicBezTo>
                    <a:pt x="14" y="642"/>
                    <a:pt x="0" y="723"/>
                    <a:pt x="0" y="790"/>
                  </a:cubicBezTo>
                  <a:cubicBezTo>
                    <a:pt x="0" y="840"/>
                    <a:pt x="8" y="882"/>
                    <a:pt x="24" y="915"/>
                  </a:cubicBezTo>
                  <a:cubicBezTo>
                    <a:pt x="39" y="948"/>
                    <a:pt x="62" y="971"/>
                    <a:pt x="95" y="986"/>
                  </a:cubicBezTo>
                  <a:cubicBezTo>
                    <a:pt x="109" y="992"/>
                    <a:pt x="126" y="995"/>
                    <a:pt x="147" y="995"/>
                  </a:cubicBezTo>
                  <a:cubicBezTo>
                    <a:pt x="148" y="995"/>
                    <a:pt x="148" y="995"/>
                    <a:pt x="148" y="995"/>
                  </a:cubicBezTo>
                  <a:cubicBezTo>
                    <a:pt x="244" y="995"/>
                    <a:pt x="405" y="915"/>
                    <a:pt x="460" y="736"/>
                  </a:cubicBezTo>
                  <a:cubicBezTo>
                    <a:pt x="490" y="640"/>
                    <a:pt x="505" y="526"/>
                    <a:pt x="505" y="399"/>
                  </a:cubicBezTo>
                  <a:cubicBezTo>
                    <a:pt x="505" y="240"/>
                    <a:pt x="482" y="102"/>
                    <a:pt x="472" y="50"/>
                  </a:cubicBezTo>
                  <a:cubicBezTo>
                    <a:pt x="468" y="31"/>
                    <a:pt x="466" y="20"/>
                    <a:pt x="466" y="20"/>
                  </a:cubicBezTo>
                  <a:cubicBezTo>
                    <a:pt x="464" y="11"/>
                    <a:pt x="459" y="0"/>
                    <a:pt x="45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7" name="Group 15">
            <a:extLst>
              <a:ext uri="{FF2B5EF4-FFF2-40B4-BE49-F238E27FC236}">
                <a16:creationId xmlns:a16="http://schemas.microsoft.com/office/drawing/2014/main" id="{2CC6FD60-1271-4F92-9CF7-D908B89A68A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70445" y="453056"/>
            <a:ext cx="648910" cy="648910"/>
            <a:chOff x="3023" y="1344"/>
            <a:chExt cx="1634" cy="1634"/>
          </a:xfrm>
        </p:grpSpPr>
        <p:sp>
          <p:nvSpPr>
            <p:cNvPr id="58" name="Freeform 16">
              <a:extLst>
                <a:ext uri="{FF2B5EF4-FFF2-40B4-BE49-F238E27FC236}">
                  <a16:creationId xmlns:a16="http://schemas.microsoft.com/office/drawing/2014/main" id="{A8B9E6A7-3A11-459A-ADAC-A57558A81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3" y="1344"/>
              <a:ext cx="1634" cy="1634"/>
            </a:xfrm>
            <a:custGeom>
              <a:avLst/>
              <a:gdLst>
                <a:gd name="T0" fmla="*/ 852 w 862"/>
                <a:gd name="T1" fmla="*/ 338 h 862"/>
                <a:gd name="T2" fmla="*/ 431 w 862"/>
                <a:gd name="T3" fmla="*/ 0 h 862"/>
                <a:gd name="T4" fmla="*/ 0 w 862"/>
                <a:gd name="T5" fmla="*/ 431 h 862"/>
                <a:gd name="T6" fmla="*/ 181 w 862"/>
                <a:gd name="T7" fmla="*/ 782 h 862"/>
                <a:gd name="T8" fmla="*/ 386 w 862"/>
                <a:gd name="T9" fmla="*/ 860 h 862"/>
                <a:gd name="T10" fmla="*/ 431 w 862"/>
                <a:gd name="T11" fmla="*/ 862 h 862"/>
                <a:gd name="T12" fmla="*/ 604 w 862"/>
                <a:gd name="T13" fmla="*/ 826 h 862"/>
                <a:gd name="T14" fmla="*/ 835 w 862"/>
                <a:gd name="T15" fmla="*/ 582 h 862"/>
                <a:gd name="T16" fmla="*/ 858 w 862"/>
                <a:gd name="T17" fmla="*/ 491 h 862"/>
                <a:gd name="T18" fmla="*/ 862 w 862"/>
                <a:gd name="T19" fmla="*/ 431 h 862"/>
                <a:gd name="T20" fmla="*/ 852 w 862"/>
                <a:gd name="T21" fmla="*/ 338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2" h="862">
                  <a:moveTo>
                    <a:pt x="852" y="338"/>
                  </a:moveTo>
                  <a:cubicBezTo>
                    <a:pt x="809" y="145"/>
                    <a:pt x="637" y="0"/>
                    <a:pt x="431" y="0"/>
                  </a:cubicBezTo>
                  <a:cubicBezTo>
                    <a:pt x="193" y="0"/>
                    <a:pt x="0" y="193"/>
                    <a:pt x="0" y="431"/>
                  </a:cubicBezTo>
                  <a:cubicBezTo>
                    <a:pt x="0" y="576"/>
                    <a:pt x="72" y="704"/>
                    <a:pt x="181" y="782"/>
                  </a:cubicBezTo>
                  <a:cubicBezTo>
                    <a:pt x="240" y="824"/>
                    <a:pt x="310" y="852"/>
                    <a:pt x="386" y="860"/>
                  </a:cubicBezTo>
                  <a:cubicBezTo>
                    <a:pt x="401" y="861"/>
                    <a:pt x="416" y="862"/>
                    <a:pt x="431" y="862"/>
                  </a:cubicBezTo>
                  <a:cubicBezTo>
                    <a:pt x="492" y="862"/>
                    <a:pt x="551" y="849"/>
                    <a:pt x="604" y="826"/>
                  </a:cubicBezTo>
                  <a:cubicBezTo>
                    <a:pt x="710" y="779"/>
                    <a:pt x="794" y="691"/>
                    <a:pt x="835" y="582"/>
                  </a:cubicBezTo>
                  <a:cubicBezTo>
                    <a:pt x="846" y="553"/>
                    <a:pt x="853" y="523"/>
                    <a:pt x="858" y="491"/>
                  </a:cubicBezTo>
                  <a:cubicBezTo>
                    <a:pt x="860" y="472"/>
                    <a:pt x="862" y="451"/>
                    <a:pt x="862" y="431"/>
                  </a:cubicBezTo>
                  <a:cubicBezTo>
                    <a:pt x="862" y="399"/>
                    <a:pt x="858" y="368"/>
                    <a:pt x="852" y="33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">
              <a:extLst>
                <a:ext uri="{FF2B5EF4-FFF2-40B4-BE49-F238E27FC236}">
                  <a16:creationId xmlns:a16="http://schemas.microsoft.com/office/drawing/2014/main" id="{6F9EE9F9-ECA8-4237-A006-609D9C52B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" y="2561"/>
              <a:ext cx="522" cy="413"/>
            </a:xfrm>
            <a:custGeom>
              <a:avLst/>
              <a:gdLst>
                <a:gd name="T0" fmla="*/ 13 w 275"/>
                <a:gd name="T1" fmla="*/ 0 h 218"/>
                <a:gd name="T2" fmla="*/ 1 w 275"/>
                <a:gd name="T3" fmla="*/ 5 h 218"/>
                <a:gd name="T4" fmla="*/ 1 w 275"/>
                <a:gd name="T5" fmla="*/ 15 h 218"/>
                <a:gd name="T6" fmla="*/ 4 w 275"/>
                <a:gd name="T7" fmla="*/ 27 h 218"/>
                <a:gd name="T8" fmla="*/ 15 w 275"/>
                <a:gd name="T9" fmla="*/ 62 h 218"/>
                <a:gd name="T10" fmla="*/ 42 w 275"/>
                <a:gd name="T11" fmla="*/ 140 h 218"/>
                <a:gd name="T12" fmla="*/ 247 w 275"/>
                <a:gd name="T13" fmla="*/ 218 h 218"/>
                <a:gd name="T14" fmla="*/ 247 w 275"/>
                <a:gd name="T15" fmla="*/ 217 h 218"/>
                <a:gd name="T16" fmla="*/ 246 w 275"/>
                <a:gd name="T17" fmla="*/ 197 h 218"/>
                <a:gd name="T18" fmla="*/ 246 w 275"/>
                <a:gd name="T19" fmla="*/ 197 h 218"/>
                <a:gd name="T20" fmla="*/ 258 w 275"/>
                <a:gd name="T21" fmla="*/ 127 h 218"/>
                <a:gd name="T22" fmla="*/ 275 w 275"/>
                <a:gd name="T23" fmla="*/ 83 h 218"/>
                <a:gd name="T24" fmla="*/ 44 w 275"/>
                <a:gd name="T25" fmla="*/ 6 h 218"/>
                <a:gd name="T26" fmla="*/ 20 w 275"/>
                <a:gd name="T27" fmla="*/ 1 h 218"/>
                <a:gd name="T28" fmla="*/ 13 w 275"/>
                <a:gd name="T2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218">
                  <a:moveTo>
                    <a:pt x="13" y="0"/>
                  </a:moveTo>
                  <a:cubicBezTo>
                    <a:pt x="8" y="0"/>
                    <a:pt x="3" y="1"/>
                    <a:pt x="1" y="5"/>
                  </a:cubicBezTo>
                  <a:cubicBezTo>
                    <a:pt x="0" y="8"/>
                    <a:pt x="0" y="12"/>
                    <a:pt x="1" y="15"/>
                  </a:cubicBezTo>
                  <a:cubicBezTo>
                    <a:pt x="1" y="15"/>
                    <a:pt x="2" y="19"/>
                    <a:pt x="4" y="27"/>
                  </a:cubicBezTo>
                  <a:cubicBezTo>
                    <a:pt x="7" y="35"/>
                    <a:pt x="10" y="47"/>
                    <a:pt x="15" y="62"/>
                  </a:cubicBezTo>
                  <a:cubicBezTo>
                    <a:pt x="19" y="78"/>
                    <a:pt x="28" y="105"/>
                    <a:pt x="42" y="140"/>
                  </a:cubicBezTo>
                  <a:cubicBezTo>
                    <a:pt x="101" y="182"/>
                    <a:pt x="171" y="210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6" y="211"/>
                    <a:pt x="246" y="204"/>
                    <a:pt x="246" y="197"/>
                  </a:cubicBezTo>
                  <a:cubicBezTo>
                    <a:pt x="246" y="197"/>
                    <a:pt x="246" y="197"/>
                    <a:pt x="246" y="197"/>
                  </a:cubicBezTo>
                  <a:cubicBezTo>
                    <a:pt x="246" y="176"/>
                    <a:pt x="250" y="153"/>
                    <a:pt x="258" y="127"/>
                  </a:cubicBezTo>
                  <a:cubicBezTo>
                    <a:pt x="263" y="113"/>
                    <a:pt x="268" y="98"/>
                    <a:pt x="275" y="83"/>
                  </a:cubicBezTo>
                  <a:cubicBezTo>
                    <a:pt x="173" y="39"/>
                    <a:pt x="81" y="15"/>
                    <a:pt x="44" y="6"/>
                  </a:cubicBezTo>
                  <a:cubicBezTo>
                    <a:pt x="29" y="3"/>
                    <a:pt x="20" y="1"/>
                    <a:pt x="20" y="1"/>
                  </a:cubicBezTo>
                  <a:cubicBezTo>
                    <a:pt x="18" y="0"/>
                    <a:pt x="15" y="0"/>
                    <a:pt x="13" y="0"/>
                  </a:cubicBez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8">
              <a:extLst>
                <a:ext uri="{FF2B5EF4-FFF2-40B4-BE49-F238E27FC236}">
                  <a16:creationId xmlns:a16="http://schemas.microsoft.com/office/drawing/2014/main" id="{89E8591D-BD97-41BF-945D-D5916359F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" y="1985"/>
              <a:ext cx="849" cy="925"/>
            </a:xfrm>
            <a:custGeom>
              <a:avLst/>
              <a:gdLst>
                <a:gd name="T0" fmla="*/ 438 w 448"/>
                <a:gd name="T1" fmla="*/ 0 h 488"/>
                <a:gd name="T2" fmla="*/ 411 w 448"/>
                <a:gd name="T3" fmla="*/ 11 h 488"/>
                <a:gd name="T4" fmla="*/ 309 w 448"/>
                <a:gd name="T5" fmla="*/ 63 h 488"/>
                <a:gd name="T6" fmla="*/ 65 w 448"/>
                <a:gd name="T7" fmla="*/ 276 h 488"/>
                <a:gd name="T8" fmla="*/ 0 w 448"/>
                <a:gd name="T9" fmla="*/ 387 h 488"/>
                <a:gd name="T10" fmla="*/ 30 w 448"/>
                <a:gd name="T11" fmla="*/ 399 h 488"/>
                <a:gd name="T12" fmla="*/ 190 w 448"/>
                <a:gd name="T13" fmla="*/ 488 h 488"/>
                <a:gd name="T14" fmla="*/ 190 w 448"/>
                <a:gd name="T15" fmla="*/ 488 h 488"/>
                <a:gd name="T16" fmla="*/ 190 w 448"/>
                <a:gd name="T17" fmla="*/ 488 h 488"/>
                <a:gd name="T18" fmla="*/ 421 w 448"/>
                <a:gd name="T19" fmla="*/ 244 h 488"/>
                <a:gd name="T20" fmla="*/ 444 w 448"/>
                <a:gd name="T21" fmla="*/ 153 h 488"/>
                <a:gd name="T22" fmla="*/ 448 w 448"/>
                <a:gd name="T23" fmla="*/ 93 h 488"/>
                <a:gd name="T24" fmla="*/ 438 w 448"/>
                <a:gd name="T25" fmla="*/ 0 h 488"/>
                <a:gd name="T26" fmla="*/ 438 w 448"/>
                <a:gd name="T2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88">
                  <a:moveTo>
                    <a:pt x="438" y="0"/>
                  </a:moveTo>
                  <a:cubicBezTo>
                    <a:pt x="431" y="2"/>
                    <a:pt x="422" y="6"/>
                    <a:pt x="411" y="11"/>
                  </a:cubicBezTo>
                  <a:cubicBezTo>
                    <a:pt x="392" y="19"/>
                    <a:pt x="355" y="37"/>
                    <a:pt x="309" y="63"/>
                  </a:cubicBezTo>
                  <a:cubicBezTo>
                    <a:pt x="236" y="106"/>
                    <a:pt x="134" y="178"/>
                    <a:pt x="65" y="276"/>
                  </a:cubicBezTo>
                  <a:cubicBezTo>
                    <a:pt x="37" y="316"/>
                    <a:pt x="16" y="353"/>
                    <a:pt x="0" y="387"/>
                  </a:cubicBezTo>
                  <a:cubicBezTo>
                    <a:pt x="10" y="391"/>
                    <a:pt x="20" y="395"/>
                    <a:pt x="30" y="399"/>
                  </a:cubicBezTo>
                  <a:cubicBezTo>
                    <a:pt x="90" y="426"/>
                    <a:pt x="143" y="456"/>
                    <a:pt x="190" y="488"/>
                  </a:cubicBezTo>
                  <a:cubicBezTo>
                    <a:pt x="190" y="488"/>
                    <a:pt x="190" y="488"/>
                    <a:pt x="190" y="488"/>
                  </a:cubicBezTo>
                  <a:cubicBezTo>
                    <a:pt x="190" y="488"/>
                    <a:pt x="190" y="488"/>
                    <a:pt x="190" y="488"/>
                  </a:cubicBezTo>
                  <a:cubicBezTo>
                    <a:pt x="296" y="441"/>
                    <a:pt x="380" y="353"/>
                    <a:pt x="421" y="244"/>
                  </a:cubicBezTo>
                  <a:cubicBezTo>
                    <a:pt x="430" y="212"/>
                    <a:pt x="438" y="181"/>
                    <a:pt x="444" y="153"/>
                  </a:cubicBezTo>
                  <a:cubicBezTo>
                    <a:pt x="446" y="134"/>
                    <a:pt x="448" y="113"/>
                    <a:pt x="448" y="93"/>
                  </a:cubicBezTo>
                  <a:cubicBezTo>
                    <a:pt x="448" y="61"/>
                    <a:pt x="444" y="3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9">
              <a:extLst>
                <a:ext uri="{FF2B5EF4-FFF2-40B4-BE49-F238E27FC236}">
                  <a16:creationId xmlns:a16="http://schemas.microsoft.com/office/drawing/2014/main" id="{1D991425-9A1B-4853-BAAD-6C0CA1565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" y="2718"/>
              <a:ext cx="415" cy="260"/>
            </a:xfrm>
            <a:custGeom>
              <a:avLst/>
              <a:gdLst>
                <a:gd name="T0" fmla="*/ 29 w 219"/>
                <a:gd name="T1" fmla="*/ 0 h 137"/>
                <a:gd name="T2" fmla="*/ 12 w 219"/>
                <a:gd name="T3" fmla="*/ 44 h 137"/>
                <a:gd name="T4" fmla="*/ 0 w 219"/>
                <a:gd name="T5" fmla="*/ 114 h 137"/>
                <a:gd name="T6" fmla="*/ 1 w 219"/>
                <a:gd name="T7" fmla="*/ 134 h 137"/>
                <a:gd name="T8" fmla="*/ 1 w 219"/>
                <a:gd name="T9" fmla="*/ 135 h 137"/>
                <a:gd name="T10" fmla="*/ 46 w 219"/>
                <a:gd name="T11" fmla="*/ 137 h 137"/>
                <a:gd name="T12" fmla="*/ 219 w 219"/>
                <a:gd name="T13" fmla="*/ 101 h 137"/>
                <a:gd name="T14" fmla="*/ 59 w 219"/>
                <a:gd name="T15" fmla="*/ 12 h 137"/>
                <a:gd name="T16" fmla="*/ 29 w 219"/>
                <a:gd name="T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137">
                  <a:moveTo>
                    <a:pt x="29" y="0"/>
                  </a:moveTo>
                  <a:cubicBezTo>
                    <a:pt x="22" y="15"/>
                    <a:pt x="17" y="30"/>
                    <a:pt x="12" y="44"/>
                  </a:cubicBezTo>
                  <a:cubicBezTo>
                    <a:pt x="4" y="70"/>
                    <a:pt x="0" y="93"/>
                    <a:pt x="0" y="114"/>
                  </a:cubicBezTo>
                  <a:cubicBezTo>
                    <a:pt x="0" y="121"/>
                    <a:pt x="0" y="128"/>
                    <a:pt x="1" y="134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6" y="136"/>
                    <a:pt x="31" y="137"/>
                    <a:pt x="46" y="137"/>
                  </a:cubicBezTo>
                  <a:cubicBezTo>
                    <a:pt x="107" y="137"/>
                    <a:pt x="166" y="124"/>
                    <a:pt x="219" y="101"/>
                  </a:cubicBezTo>
                  <a:cubicBezTo>
                    <a:pt x="172" y="69"/>
                    <a:pt x="119" y="39"/>
                    <a:pt x="59" y="12"/>
                  </a:cubicBezTo>
                  <a:cubicBezTo>
                    <a:pt x="49" y="8"/>
                    <a:pt x="39" y="4"/>
                    <a:pt x="29" y="0"/>
                  </a:cubicBezTo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9937D-A797-4A74-B576-60C1722C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A290BA-C0C6-45F8-9FFD-B16F677023B3}"/>
              </a:ext>
            </a:extLst>
          </p:cNvPr>
          <p:cNvSpPr/>
          <p:nvPr userDrawn="1"/>
        </p:nvSpPr>
        <p:spPr>
          <a:xfrm>
            <a:off x="0" y="0"/>
            <a:ext cx="3581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/>
              <a:t>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DD65989-293E-4D2C-8879-25FD4C3A0FD8}"/>
              </a:ext>
            </a:extLst>
          </p:cNvPr>
          <p:cNvSpPr txBox="1"/>
          <p:nvPr userDrawn="1"/>
        </p:nvSpPr>
        <p:spPr>
          <a:xfrm>
            <a:off x="599668" y="3133535"/>
            <a:ext cx="2260234" cy="5909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n-GB" sz="4800" b="1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B616AA-57FC-4FAA-8064-65327F694B10}"/>
              </a:ext>
            </a:extLst>
          </p:cNvPr>
          <p:cNvSpPr/>
          <p:nvPr userDrawn="1"/>
        </p:nvSpPr>
        <p:spPr>
          <a:xfrm>
            <a:off x="3581400" y="0"/>
            <a:ext cx="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FAE739D0-59DC-4D53-BB13-173764FCE0EF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4425556" y="728711"/>
            <a:ext cx="540000" cy="540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797E6425-1FC3-427E-B48C-71990C5D5B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63223" y="83251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1</a:t>
            </a:r>
            <a:endParaRPr lang="en-GB"/>
          </a:p>
        </p:txBody>
      </p:sp>
      <p:sp>
        <p:nvSpPr>
          <p:cNvPr id="84" name="Text Placeholder 62">
            <a:extLst>
              <a:ext uri="{FF2B5EF4-FFF2-40B4-BE49-F238E27FC236}">
                <a16:creationId xmlns:a16="http://schemas.microsoft.com/office/drawing/2014/main" id="{50EABB97-F686-47AF-ACFC-C56BBB7788CE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4425556" y="1543451"/>
            <a:ext cx="540000" cy="540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85" name="Text Placeholder 64">
            <a:extLst>
              <a:ext uri="{FF2B5EF4-FFF2-40B4-BE49-F238E27FC236}">
                <a16:creationId xmlns:a16="http://schemas.microsoft.com/office/drawing/2014/main" id="{6E9E97E2-6513-4B48-BFBA-6997610576D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63223" y="164725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2</a:t>
            </a:r>
            <a:endParaRPr lang="en-GB"/>
          </a:p>
        </p:txBody>
      </p:sp>
      <p:sp>
        <p:nvSpPr>
          <p:cNvPr id="86" name="Text Placeholder 62">
            <a:extLst>
              <a:ext uri="{FF2B5EF4-FFF2-40B4-BE49-F238E27FC236}">
                <a16:creationId xmlns:a16="http://schemas.microsoft.com/office/drawing/2014/main" id="{0440E411-51DA-48CF-9FAE-73B40EA2EDD7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4425556" y="2358191"/>
            <a:ext cx="540000" cy="540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87" name="Text Placeholder 64">
            <a:extLst>
              <a:ext uri="{FF2B5EF4-FFF2-40B4-BE49-F238E27FC236}">
                <a16:creationId xmlns:a16="http://schemas.microsoft.com/office/drawing/2014/main" id="{FE9A8C91-C9A5-42F2-A755-5A6B1893C7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63223" y="246199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3</a:t>
            </a:r>
            <a:endParaRPr lang="en-GB"/>
          </a:p>
        </p:txBody>
      </p:sp>
      <p:sp>
        <p:nvSpPr>
          <p:cNvPr id="88" name="Text Placeholder 62">
            <a:extLst>
              <a:ext uri="{FF2B5EF4-FFF2-40B4-BE49-F238E27FC236}">
                <a16:creationId xmlns:a16="http://schemas.microsoft.com/office/drawing/2014/main" id="{570F21BA-FC0F-419D-B97E-940262004634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4425556" y="3172931"/>
            <a:ext cx="540000" cy="540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89" name="Text Placeholder 64">
            <a:extLst>
              <a:ext uri="{FF2B5EF4-FFF2-40B4-BE49-F238E27FC236}">
                <a16:creationId xmlns:a16="http://schemas.microsoft.com/office/drawing/2014/main" id="{32BE0D7B-A15F-4B43-9284-64A5101836F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63223" y="327673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4</a:t>
            </a:r>
            <a:endParaRPr lang="en-GB"/>
          </a:p>
        </p:txBody>
      </p:sp>
      <p:sp>
        <p:nvSpPr>
          <p:cNvPr id="90" name="Text Placeholder 62">
            <a:extLst>
              <a:ext uri="{FF2B5EF4-FFF2-40B4-BE49-F238E27FC236}">
                <a16:creationId xmlns:a16="http://schemas.microsoft.com/office/drawing/2014/main" id="{F46FBB1D-926C-4943-A441-A13CFABDFCC3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4425556" y="3987671"/>
            <a:ext cx="540000" cy="540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91" name="Text Placeholder 64">
            <a:extLst>
              <a:ext uri="{FF2B5EF4-FFF2-40B4-BE49-F238E27FC236}">
                <a16:creationId xmlns:a16="http://schemas.microsoft.com/office/drawing/2014/main" id="{82622A38-ACF6-40CC-A063-B7A5A8E8B06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263223" y="409147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5</a:t>
            </a:r>
            <a:endParaRPr lang="en-GB"/>
          </a:p>
        </p:txBody>
      </p:sp>
      <p:sp>
        <p:nvSpPr>
          <p:cNvPr id="92" name="Text Placeholder 62">
            <a:extLst>
              <a:ext uri="{FF2B5EF4-FFF2-40B4-BE49-F238E27FC236}">
                <a16:creationId xmlns:a16="http://schemas.microsoft.com/office/drawing/2014/main" id="{FB31DE5F-3DEE-42DA-B448-4568DBD5BB9A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4425556" y="4802411"/>
            <a:ext cx="540000" cy="540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93" name="Text Placeholder 64">
            <a:extLst>
              <a:ext uri="{FF2B5EF4-FFF2-40B4-BE49-F238E27FC236}">
                <a16:creationId xmlns:a16="http://schemas.microsoft.com/office/drawing/2014/main" id="{65DAB8F3-C4EB-410A-A6D4-F30B0AA50BF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263223" y="490621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6</a:t>
            </a:r>
            <a:endParaRPr lang="en-GB"/>
          </a:p>
        </p:txBody>
      </p:sp>
      <p:sp>
        <p:nvSpPr>
          <p:cNvPr id="94" name="Text Placeholder 62">
            <a:extLst>
              <a:ext uri="{FF2B5EF4-FFF2-40B4-BE49-F238E27FC236}">
                <a16:creationId xmlns:a16="http://schemas.microsoft.com/office/drawing/2014/main" id="{40B27771-5342-48F3-B10D-7C1072E4C1D4}"/>
              </a:ext>
            </a:extLst>
          </p:cNvPr>
          <p:cNvSpPr>
            <a:spLocks noGrp="1" noChangeAspect="1"/>
          </p:cNvSpPr>
          <p:nvPr>
            <p:ph type="body" sz="quarter" idx="25" hasCustomPrompt="1"/>
          </p:nvPr>
        </p:nvSpPr>
        <p:spPr>
          <a:xfrm>
            <a:off x="4425556" y="5617151"/>
            <a:ext cx="540000" cy="540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95" name="Text Placeholder 64">
            <a:extLst>
              <a:ext uri="{FF2B5EF4-FFF2-40B4-BE49-F238E27FC236}">
                <a16:creationId xmlns:a16="http://schemas.microsoft.com/office/drawing/2014/main" id="{4093FA1C-3944-439B-8CA8-174326DBCEE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63223" y="572095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7</a:t>
            </a:r>
            <a:endParaRPr lang="en-GB"/>
          </a:p>
        </p:txBody>
      </p:sp>
      <p:sp>
        <p:nvSpPr>
          <p:cNvPr id="125" name="Footer Placeholder 4">
            <a:extLst>
              <a:ext uri="{FF2B5EF4-FFF2-40B4-BE49-F238E27FC236}">
                <a16:creationId xmlns:a16="http://schemas.microsoft.com/office/drawing/2014/main" id="{A61C5876-D72C-4BCA-847D-EC9A2ADDCC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BE8A1E4-0391-614D-AB0B-7E8BD425F0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704" y="5803167"/>
            <a:ext cx="783145" cy="82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3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B11D287-D165-4BC7-AD0A-6C1F8ACE2230}"/>
              </a:ext>
            </a:extLst>
          </p:cNvPr>
          <p:cNvSpPr/>
          <p:nvPr userDrawn="1"/>
        </p:nvSpPr>
        <p:spPr>
          <a:xfrm>
            <a:off x="0" y="1442242"/>
            <a:ext cx="12204700" cy="39608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B65DF1F-030D-46F3-993A-B1C1FE6042D9}"/>
              </a:ext>
            </a:extLst>
          </p:cNvPr>
          <p:cNvSpPr>
            <a:spLocks/>
          </p:cNvSpPr>
          <p:nvPr userDrawn="1"/>
        </p:nvSpPr>
        <p:spPr bwMode="auto">
          <a:xfrm>
            <a:off x="8855787" y="1909382"/>
            <a:ext cx="3348913" cy="3506376"/>
          </a:xfrm>
          <a:custGeom>
            <a:avLst/>
            <a:gdLst>
              <a:gd name="connsiteX0" fmla="*/ 1715698 w 4997428"/>
              <a:gd name="connsiteY0" fmla="*/ 3352613 h 5232402"/>
              <a:gd name="connsiteX1" fmla="*/ 2156976 w 4997428"/>
              <a:gd name="connsiteY1" fmla="*/ 4593909 h 5232402"/>
              <a:gd name="connsiteX2" fmla="*/ 2675550 w 4997428"/>
              <a:gd name="connsiteY2" fmla="*/ 5232402 h 5232402"/>
              <a:gd name="connsiteX3" fmla="*/ 1556212 w 4997428"/>
              <a:gd name="connsiteY3" fmla="*/ 5232402 h 5232402"/>
              <a:gd name="connsiteX4" fmla="*/ 33267 w 4997428"/>
              <a:gd name="connsiteY4" fmla="*/ 4501998 h 5232402"/>
              <a:gd name="connsiteX5" fmla="*/ 32778 w 4997428"/>
              <a:gd name="connsiteY5" fmla="*/ 4501509 h 5232402"/>
              <a:gd name="connsiteX6" fmla="*/ 0 w 4997428"/>
              <a:gd name="connsiteY6" fmla="*/ 4392486 h 5232402"/>
              <a:gd name="connsiteX7" fmla="*/ 77786 w 4997428"/>
              <a:gd name="connsiteY7" fmla="*/ 4231641 h 5232402"/>
              <a:gd name="connsiteX8" fmla="*/ 150191 w 4997428"/>
              <a:gd name="connsiteY8" fmla="*/ 4183240 h 5232402"/>
              <a:gd name="connsiteX9" fmla="*/ 150680 w 4997428"/>
              <a:gd name="connsiteY9" fmla="*/ 4182752 h 5232402"/>
              <a:gd name="connsiteX10" fmla="*/ 151170 w 4997428"/>
              <a:gd name="connsiteY10" fmla="*/ 4182263 h 5232402"/>
              <a:gd name="connsiteX11" fmla="*/ 300382 w 4997428"/>
              <a:gd name="connsiteY11" fmla="*/ 4080573 h 5232402"/>
              <a:gd name="connsiteX12" fmla="*/ 353707 w 4997428"/>
              <a:gd name="connsiteY12" fmla="*/ 4045862 h 5232402"/>
              <a:gd name="connsiteX13" fmla="*/ 1076776 w 4997428"/>
              <a:gd name="connsiteY13" fmla="*/ 3635682 h 5232402"/>
              <a:gd name="connsiteX14" fmla="*/ 1715698 w 4997428"/>
              <a:gd name="connsiteY14" fmla="*/ 3352613 h 5232402"/>
              <a:gd name="connsiteX15" fmla="*/ 863321 w 4997428"/>
              <a:gd name="connsiteY15" fmla="*/ 2153521 h 5232402"/>
              <a:gd name="connsiteX16" fmla="*/ 947042 w 4997428"/>
              <a:gd name="connsiteY16" fmla="*/ 2154010 h 5232402"/>
              <a:gd name="connsiteX17" fmla="*/ 1593308 w 4997428"/>
              <a:gd name="connsiteY17" fmla="*/ 2189739 h 5232402"/>
              <a:gd name="connsiteX18" fmla="*/ 1677518 w 4997428"/>
              <a:gd name="connsiteY18" fmla="*/ 3136317 h 5232402"/>
              <a:gd name="connsiteX19" fmla="*/ 974949 w 4997428"/>
              <a:gd name="connsiteY19" fmla="*/ 3444665 h 5232402"/>
              <a:gd name="connsiteX20" fmla="*/ 428560 w 4997428"/>
              <a:gd name="connsiteY20" fmla="*/ 2363980 h 5232402"/>
              <a:gd name="connsiteX21" fmla="*/ 460384 w 4997428"/>
              <a:gd name="connsiteY21" fmla="*/ 2250430 h 5232402"/>
              <a:gd name="connsiteX22" fmla="*/ 616075 w 4997428"/>
              <a:gd name="connsiteY22" fmla="*/ 2157926 h 5232402"/>
              <a:gd name="connsiteX23" fmla="*/ 863321 w 4997428"/>
              <a:gd name="connsiteY23" fmla="*/ 2153521 h 5232402"/>
              <a:gd name="connsiteX24" fmla="*/ 3345492 w 4997428"/>
              <a:gd name="connsiteY24" fmla="*/ 1662983 h 5232402"/>
              <a:gd name="connsiteX25" fmla="*/ 3391977 w 4997428"/>
              <a:gd name="connsiteY25" fmla="*/ 1682541 h 5232402"/>
              <a:gd name="connsiteX26" fmla="*/ 3439930 w 4997428"/>
              <a:gd name="connsiteY26" fmla="*/ 1722147 h 5232402"/>
              <a:gd name="connsiteX27" fmla="*/ 3577428 w 4997428"/>
              <a:gd name="connsiteY27" fmla="*/ 1839987 h 5232402"/>
              <a:gd name="connsiteX28" fmla="*/ 4022218 w 4997428"/>
              <a:gd name="connsiteY28" fmla="*/ 2282497 h 5232402"/>
              <a:gd name="connsiteX29" fmla="*/ 4935285 w 4997428"/>
              <a:gd name="connsiteY29" fmla="*/ 3795833 h 5232402"/>
              <a:gd name="connsiteX30" fmla="*/ 4997428 w 4997428"/>
              <a:gd name="connsiteY30" fmla="*/ 4005598 h 5232402"/>
              <a:gd name="connsiteX31" fmla="*/ 4997428 w 4997428"/>
              <a:gd name="connsiteY31" fmla="*/ 5232402 h 5232402"/>
              <a:gd name="connsiteX32" fmla="*/ 3778538 w 4997428"/>
              <a:gd name="connsiteY32" fmla="*/ 5232402 h 5232402"/>
              <a:gd name="connsiteX33" fmla="*/ 3309772 w 4997428"/>
              <a:gd name="connsiteY33" fmla="*/ 4529764 h 5232402"/>
              <a:gd name="connsiteX34" fmla="*/ 3134596 w 4997428"/>
              <a:gd name="connsiteY34" fmla="*/ 3215925 h 5232402"/>
              <a:gd name="connsiteX35" fmla="*/ 3263287 w 4997428"/>
              <a:gd name="connsiteY35" fmla="*/ 1857590 h 5232402"/>
              <a:gd name="connsiteX36" fmla="*/ 3286774 w 4997428"/>
              <a:gd name="connsiteY36" fmla="*/ 1742195 h 5232402"/>
              <a:gd name="connsiteX37" fmla="*/ 3345492 w 4997428"/>
              <a:gd name="connsiteY37" fmla="*/ 1662983 h 5232402"/>
              <a:gd name="connsiteX38" fmla="*/ 1985716 w 4997428"/>
              <a:gd name="connsiteY38" fmla="*/ 829675 h 5232402"/>
              <a:gd name="connsiteX39" fmla="*/ 2042469 w 4997428"/>
              <a:gd name="connsiteY39" fmla="*/ 842388 h 5232402"/>
              <a:gd name="connsiteX40" fmla="*/ 2043448 w 4997428"/>
              <a:gd name="connsiteY40" fmla="*/ 842877 h 5232402"/>
              <a:gd name="connsiteX41" fmla="*/ 2043937 w 4997428"/>
              <a:gd name="connsiteY41" fmla="*/ 842877 h 5232402"/>
              <a:gd name="connsiteX42" fmla="*/ 2127599 w 4997428"/>
              <a:gd name="connsiteY42" fmla="*/ 878572 h 5232402"/>
              <a:gd name="connsiteX43" fmla="*/ 2337487 w 4997428"/>
              <a:gd name="connsiteY43" fmla="*/ 973433 h 5232402"/>
              <a:gd name="connsiteX44" fmla="*/ 2367820 w 4997428"/>
              <a:gd name="connsiteY44" fmla="*/ 987614 h 5232402"/>
              <a:gd name="connsiteX45" fmla="*/ 3151109 w 4997428"/>
              <a:gd name="connsiteY45" fmla="*/ 1421823 h 5232402"/>
              <a:gd name="connsiteX46" fmla="*/ 3235749 w 4997428"/>
              <a:gd name="connsiteY46" fmla="*/ 1474632 h 5232402"/>
              <a:gd name="connsiteX47" fmla="*/ 3077722 w 4997428"/>
              <a:gd name="connsiteY47" fmla="*/ 1695160 h 5232402"/>
              <a:gd name="connsiteX48" fmla="*/ 3075765 w 4997428"/>
              <a:gd name="connsiteY48" fmla="*/ 1705428 h 5232402"/>
              <a:gd name="connsiteX49" fmla="*/ 2920183 w 4997428"/>
              <a:gd name="connsiteY49" fmla="*/ 3215871 h 5232402"/>
              <a:gd name="connsiteX50" fmla="*/ 3104141 w 4997428"/>
              <a:gd name="connsiteY50" fmla="*/ 4592334 h 5232402"/>
              <a:gd name="connsiteX51" fmla="*/ 3470100 w 4997428"/>
              <a:gd name="connsiteY51" fmla="*/ 5232402 h 5232402"/>
              <a:gd name="connsiteX52" fmla="*/ 3038092 w 4997428"/>
              <a:gd name="connsiteY52" fmla="*/ 5232402 h 5232402"/>
              <a:gd name="connsiteX53" fmla="*/ 2341890 w 4997428"/>
              <a:gd name="connsiteY53" fmla="*/ 4487205 h 5232402"/>
              <a:gd name="connsiteX54" fmla="*/ 1804694 w 4997428"/>
              <a:gd name="connsiteY54" fmla="*/ 1983166 h 5232402"/>
              <a:gd name="connsiteX55" fmla="*/ 1838941 w 4997428"/>
              <a:gd name="connsiteY55" fmla="*/ 1229656 h 5232402"/>
              <a:gd name="connsiteX56" fmla="*/ 1870743 w 4997428"/>
              <a:gd name="connsiteY56" fmla="*/ 939205 h 5232402"/>
              <a:gd name="connsiteX57" fmla="*/ 1985716 w 4997428"/>
              <a:gd name="connsiteY57" fmla="*/ 829675 h 5232402"/>
              <a:gd name="connsiteX58" fmla="*/ 3454840 w 4997428"/>
              <a:gd name="connsiteY58" fmla="*/ 225284 h 5232402"/>
              <a:gd name="connsiteX59" fmla="*/ 3475877 w 4997428"/>
              <a:gd name="connsiteY59" fmla="*/ 226752 h 5232402"/>
              <a:gd name="connsiteX60" fmla="*/ 3476366 w 4997428"/>
              <a:gd name="connsiteY60" fmla="*/ 227241 h 5232402"/>
              <a:gd name="connsiteX61" fmla="*/ 3477345 w 4997428"/>
              <a:gd name="connsiteY61" fmla="*/ 227241 h 5232402"/>
              <a:gd name="connsiteX62" fmla="*/ 3527736 w 4997428"/>
              <a:gd name="connsiteY62" fmla="*/ 247791 h 5232402"/>
              <a:gd name="connsiteX63" fmla="*/ 3528226 w 4997428"/>
              <a:gd name="connsiteY63" fmla="*/ 248280 h 5232402"/>
              <a:gd name="connsiteX64" fmla="*/ 3529204 w 4997428"/>
              <a:gd name="connsiteY64" fmla="*/ 248769 h 5232402"/>
              <a:gd name="connsiteX65" fmla="*/ 3826172 w 4997428"/>
              <a:gd name="connsiteY65" fmla="*/ 449371 h 5232402"/>
              <a:gd name="connsiteX66" fmla="*/ 4276762 w 4997428"/>
              <a:gd name="connsiteY66" fmla="*/ 798712 h 5232402"/>
              <a:gd name="connsiteX67" fmla="*/ 3902494 w 4997428"/>
              <a:gd name="connsiteY67" fmla="*/ 1684785 h 5232402"/>
              <a:gd name="connsiteX68" fmla="*/ 3130963 w 4997428"/>
              <a:gd name="connsiteY68" fmla="*/ 1155881 h 5232402"/>
              <a:gd name="connsiteX69" fmla="*/ 3342314 w 4997428"/>
              <a:gd name="connsiteY69" fmla="*/ 323139 h 5232402"/>
              <a:gd name="connsiteX70" fmla="*/ 3345250 w 4997428"/>
              <a:gd name="connsiteY70" fmla="*/ 314332 h 5232402"/>
              <a:gd name="connsiteX71" fmla="*/ 3454840 w 4997428"/>
              <a:gd name="connsiteY71" fmla="*/ 225284 h 5232402"/>
              <a:gd name="connsiteX72" fmla="*/ 4997428 w 4997428"/>
              <a:gd name="connsiteY72" fmla="*/ 0 h 5232402"/>
              <a:gd name="connsiteX73" fmla="*/ 4996450 w 4997428"/>
              <a:gd name="connsiteY73" fmla="*/ 3311432 h 5232402"/>
              <a:gd name="connsiteX74" fmla="*/ 4030887 w 4997428"/>
              <a:gd name="connsiteY74" fmla="*/ 1977273 h 5232402"/>
              <a:gd name="connsiteX75" fmla="*/ 4879116 w 4997428"/>
              <a:gd name="connsiteY75" fmla="*/ 134003 h 5232402"/>
              <a:gd name="connsiteX76" fmla="*/ 4930450 w 4997428"/>
              <a:gd name="connsiteY76" fmla="*/ 52819 h 5232402"/>
              <a:gd name="connsiteX77" fmla="*/ 4997428 w 4997428"/>
              <a:gd name="connsiteY77" fmla="*/ 0 h 523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997428" h="5232402">
                <a:moveTo>
                  <a:pt x="1715698" y="3352613"/>
                </a:moveTo>
                <a:cubicBezTo>
                  <a:pt x="1810607" y="3830261"/>
                  <a:pt x="1959330" y="4247774"/>
                  <a:pt x="2156976" y="4593909"/>
                </a:cubicBezTo>
                <a:cubicBezTo>
                  <a:pt x="2304231" y="4852533"/>
                  <a:pt x="2477905" y="5065201"/>
                  <a:pt x="2675550" y="5232402"/>
                </a:cubicBezTo>
                <a:cubicBezTo>
                  <a:pt x="2675550" y="5232402"/>
                  <a:pt x="2675550" y="5232402"/>
                  <a:pt x="1556212" y="5232402"/>
                </a:cubicBezTo>
                <a:cubicBezTo>
                  <a:pt x="445191" y="4978667"/>
                  <a:pt x="81700" y="4563598"/>
                  <a:pt x="33267" y="4501998"/>
                </a:cubicBezTo>
                <a:cubicBezTo>
                  <a:pt x="33267" y="4501998"/>
                  <a:pt x="33267" y="4501998"/>
                  <a:pt x="32778" y="4501509"/>
                </a:cubicBezTo>
                <a:cubicBezTo>
                  <a:pt x="10763" y="4468264"/>
                  <a:pt x="0" y="4431597"/>
                  <a:pt x="0" y="4392486"/>
                </a:cubicBezTo>
                <a:cubicBezTo>
                  <a:pt x="0" y="4328930"/>
                  <a:pt x="29843" y="4267330"/>
                  <a:pt x="77786" y="4231641"/>
                </a:cubicBezTo>
                <a:cubicBezTo>
                  <a:pt x="77786" y="4231641"/>
                  <a:pt x="103715" y="4214529"/>
                  <a:pt x="150191" y="4183240"/>
                </a:cubicBezTo>
                <a:cubicBezTo>
                  <a:pt x="150191" y="4183240"/>
                  <a:pt x="150191" y="4183240"/>
                  <a:pt x="150680" y="4182752"/>
                </a:cubicBezTo>
                <a:cubicBezTo>
                  <a:pt x="150680" y="4182752"/>
                  <a:pt x="150680" y="4182752"/>
                  <a:pt x="151170" y="4182263"/>
                </a:cubicBezTo>
                <a:cubicBezTo>
                  <a:pt x="186393" y="4155862"/>
                  <a:pt x="236783" y="4122618"/>
                  <a:pt x="300382" y="4080573"/>
                </a:cubicBezTo>
                <a:cubicBezTo>
                  <a:pt x="317505" y="4069818"/>
                  <a:pt x="335117" y="4058084"/>
                  <a:pt x="353707" y="4045862"/>
                </a:cubicBezTo>
                <a:cubicBezTo>
                  <a:pt x="511725" y="3944661"/>
                  <a:pt x="765631" y="3791149"/>
                  <a:pt x="1076776" y="3635682"/>
                </a:cubicBezTo>
                <a:cubicBezTo>
                  <a:pt x="1292033" y="3527148"/>
                  <a:pt x="1506801" y="3431814"/>
                  <a:pt x="1715698" y="3352613"/>
                </a:cubicBezTo>
                <a:close/>
                <a:moveTo>
                  <a:pt x="863321" y="2153521"/>
                </a:moveTo>
                <a:cubicBezTo>
                  <a:pt x="889759" y="2153521"/>
                  <a:pt x="917666" y="2153521"/>
                  <a:pt x="947042" y="2154010"/>
                </a:cubicBezTo>
                <a:cubicBezTo>
                  <a:pt x="1086087" y="2155479"/>
                  <a:pt x="1309832" y="2163310"/>
                  <a:pt x="1593308" y="2189739"/>
                </a:cubicBezTo>
                <a:cubicBezTo>
                  <a:pt x="1601141" y="2514728"/>
                  <a:pt x="1629538" y="2832864"/>
                  <a:pt x="1677518" y="3136317"/>
                </a:cubicBezTo>
                <a:cubicBezTo>
                  <a:pt x="1448877" y="3222948"/>
                  <a:pt x="1212892" y="3326710"/>
                  <a:pt x="974949" y="3444665"/>
                </a:cubicBezTo>
                <a:cubicBezTo>
                  <a:pt x="510323" y="2858805"/>
                  <a:pt x="439332" y="2469699"/>
                  <a:pt x="428560" y="2363980"/>
                </a:cubicBezTo>
                <a:cubicBezTo>
                  <a:pt x="425133" y="2327762"/>
                  <a:pt x="445207" y="2272455"/>
                  <a:pt x="460384" y="2250430"/>
                </a:cubicBezTo>
                <a:cubicBezTo>
                  <a:pt x="498083" y="2195123"/>
                  <a:pt x="554386" y="2161841"/>
                  <a:pt x="616075" y="2157926"/>
                </a:cubicBezTo>
                <a:cubicBezTo>
                  <a:pt x="616565" y="2157926"/>
                  <a:pt x="708609" y="2153521"/>
                  <a:pt x="863321" y="2153521"/>
                </a:cubicBezTo>
                <a:close/>
                <a:moveTo>
                  <a:pt x="3345492" y="1662983"/>
                </a:moveTo>
                <a:cubicBezTo>
                  <a:pt x="3359682" y="1662983"/>
                  <a:pt x="3374851" y="1669339"/>
                  <a:pt x="3391977" y="1682541"/>
                </a:cubicBezTo>
                <a:cubicBezTo>
                  <a:pt x="3392466" y="1683030"/>
                  <a:pt x="3409103" y="1695254"/>
                  <a:pt x="3439930" y="1722147"/>
                </a:cubicBezTo>
                <a:cubicBezTo>
                  <a:pt x="3471246" y="1747084"/>
                  <a:pt x="3515774" y="1785712"/>
                  <a:pt x="3577428" y="1839987"/>
                </a:cubicBezTo>
                <a:cubicBezTo>
                  <a:pt x="3659634" y="1913331"/>
                  <a:pt x="3826980" y="2067843"/>
                  <a:pt x="4022218" y="2282497"/>
                </a:cubicBezTo>
                <a:cubicBezTo>
                  <a:pt x="4330978" y="2626237"/>
                  <a:pt x="4740536" y="3168006"/>
                  <a:pt x="4935285" y="3795833"/>
                </a:cubicBezTo>
                <a:cubicBezTo>
                  <a:pt x="4960240" y="3876512"/>
                  <a:pt x="4978345" y="3929320"/>
                  <a:pt x="4997428" y="4005598"/>
                </a:cubicBezTo>
                <a:cubicBezTo>
                  <a:pt x="4997428" y="4005598"/>
                  <a:pt x="4997428" y="4005598"/>
                  <a:pt x="4997428" y="5232402"/>
                </a:cubicBezTo>
                <a:cubicBezTo>
                  <a:pt x="4997428" y="5232402"/>
                  <a:pt x="4997428" y="5232402"/>
                  <a:pt x="3778538" y="5232402"/>
                </a:cubicBezTo>
                <a:cubicBezTo>
                  <a:pt x="3580364" y="5068600"/>
                  <a:pt x="3405189" y="4836343"/>
                  <a:pt x="3309772" y="4529764"/>
                </a:cubicBezTo>
                <a:cubicBezTo>
                  <a:pt x="3193803" y="4155220"/>
                  <a:pt x="3134596" y="3713199"/>
                  <a:pt x="3134596" y="3215925"/>
                </a:cubicBezTo>
                <a:cubicBezTo>
                  <a:pt x="3134596" y="2598366"/>
                  <a:pt x="3224630" y="2060509"/>
                  <a:pt x="3263287" y="1857590"/>
                </a:cubicBezTo>
                <a:cubicBezTo>
                  <a:pt x="3277966" y="1783267"/>
                  <a:pt x="3286774" y="1742195"/>
                  <a:pt x="3286774" y="1742195"/>
                </a:cubicBezTo>
                <a:cubicBezTo>
                  <a:pt x="3296071" y="1706989"/>
                  <a:pt x="3313686" y="1662983"/>
                  <a:pt x="3345492" y="1662983"/>
                </a:cubicBezTo>
                <a:close/>
                <a:moveTo>
                  <a:pt x="1985716" y="829675"/>
                </a:moveTo>
                <a:cubicBezTo>
                  <a:pt x="1997948" y="829675"/>
                  <a:pt x="2017518" y="832120"/>
                  <a:pt x="2042469" y="842388"/>
                </a:cubicBezTo>
                <a:cubicBezTo>
                  <a:pt x="2042469" y="842388"/>
                  <a:pt x="2042469" y="842388"/>
                  <a:pt x="2043448" y="842877"/>
                </a:cubicBezTo>
                <a:cubicBezTo>
                  <a:pt x="2043448" y="842877"/>
                  <a:pt x="2043448" y="842877"/>
                  <a:pt x="2043937" y="842877"/>
                </a:cubicBezTo>
                <a:cubicBezTo>
                  <a:pt x="2044426" y="842877"/>
                  <a:pt x="2073781" y="853635"/>
                  <a:pt x="2127599" y="878572"/>
                </a:cubicBezTo>
                <a:cubicBezTo>
                  <a:pt x="2179949" y="899598"/>
                  <a:pt x="2249422" y="932360"/>
                  <a:pt x="2337487" y="973433"/>
                </a:cubicBezTo>
                <a:cubicBezTo>
                  <a:pt x="2337487" y="973433"/>
                  <a:pt x="2337487" y="973433"/>
                  <a:pt x="2367820" y="987614"/>
                </a:cubicBezTo>
                <a:cubicBezTo>
                  <a:pt x="2638376" y="1118659"/>
                  <a:pt x="2902081" y="1264862"/>
                  <a:pt x="3151109" y="1421823"/>
                </a:cubicBezTo>
                <a:cubicBezTo>
                  <a:pt x="3179486" y="1437959"/>
                  <a:pt x="3207862" y="1456051"/>
                  <a:pt x="3235749" y="1474632"/>
                </a:cubicBezTo>
                <a:cubicBezTo>
                  <a:pt x="3158937" y="1513261"/>
                  <a:pt x="3099738" y="1594431"/>
                  <a:pt x="3077722" y="1695160"/>
                </a:cubicBezTo>
                <a:cubicBezTo>
                  <a:pt x="3077232" y="1698094"/>
                  <a:pt x="3076743" y="1701028"/>
                  <a:pt x="3075765" y="1705428"/>
                </a:cubicBezTo>
                <a:cubicBezTo>
                  <a:pt x="3039560" y="1877547"/>
                  <a:pt x="2920183" y="2495122"/>
                  <a:pt x="2920183" y="3215871"/>
                </a:cubicBezTo>
                <a:cubicBezTo>
                  <a:pt x="2920183" y="3734673"/>
                  <a:pt x="2982318" y="4197732"/>
                  <a:pt x="3104141" y="4592334"/>
                </a:cubicBezTo>
                <a:cubicBezTo>
                  <a:pt x="3191228" y="4868116"/>
                  <a:pt x="3328218" y="5076419"/>
                  <a:pt x="3470100" y="5232402"/>
                </a:cubicBezTo>
                <a:cubicBezTo>
                  <a:pt x="3470100" y="5232402"/>
                  <a:pt x="3470100" y="5232402"/>
                  <a:pt x="3038092" y="5232402"/>
                </a:cubicBezTo>
                <a:cubicBezTo>
                  <a:pt x="2771451" y="5072997"/>
                  <a:pt x="2534165" y="4821663"/>
                  <a:pt x="2341890" y="4487205"/>
                </a:cubicBezTo>
                <a:cubicBezTo>
                  <a:pt x="1897651" y="3710224"/>
                  <a:pt x="1804694" y="2696580"/>
                  <a:pt x="1804694" y="1983166"/>
                </a:cubicBezTo>
                <a:cubicBezTo>
                  <a:pt x="1804694" y="1730366"/>
                  <a:pt x="1815947" y="1477077"/>
                  <a:pt x="1838941" y="1229656"/>
                </a:cubicBezTo>
                <a:cubicBezTo>
                  <a:pt x="1855576" y="1048246"/>
                  <a:pt x="1870743" y="940183"/>
                  <a:pt x="1870743" y="939205"/>
                </a:cubicBezTo>
                <a:cubicBezTo>
                  <a:pt x="1884442" y="867815"/>
                  <a:pt x="1922114" y="831631"/>
                  <a:pt x="1985716" y="829675"/>
                </a:cubicBezTo>
                <a:close/>
                <a:moveTo>
                  <a:pt x="3454840" y="225284"/>
                </a:moveTo>
                <a:cubicBezTo>
                  <a:pt x="3461689" y="225284"/>
                  <a:pt x="3468538" y="225773"/>
                  <a:pt x="3475877" y="226752"/>
                </a:cubicBezTo>
                <a:cubicBezTo>
                  <a:pt x="3475877" y="226752"/>
                  <a:pt x="3475877" y="226752"/>
                  <a:pt x="3476366" y="227241"/>
                </a:cubicBezTo>
                <a:cubicBezTo>
                  <a:pt x="3476366" y="227241"/>
                  <a:pt x="3476366" y="227241"/>
                  <a:pt x="3477345" y="227241"/>
                </a:cubicBezTo>
                <a:cubicBezTo>
                  <a:pt x="3493490" y="228709"/>
                  <a:pt x="3510613" y="235559"/>
                  <a:pt x="3527736" y="247791"/>
                </a:cubicBezTo>
                <a:cubicBezTo>
                  <a:pt x="3527736" y="247791"/>
                  <a:pt x="3527736" y="247791"/>
                  <a:pt x="3528226" y="248280"/>
                </a:cubicBezTo>
                <a:cubicBezTo>
                  <a:pt x="3528226" y="248280"/>
                  <a:pt x="3528226" y="248280"/>
                  <a:pt x="3529204" y="248769"/>
                </a:cubicBezTo>
                <a:cubicBezTo>
                  <a:pt x="3530182" y="249259"/>
                  <a:pt x="3646621" y="320692"/>
                  <a:pt x="3826172" y="449371"/>
                </a:cubicBezTo>
                <a:cubicBezTo>
                  <a:pt x="3925488" y="520805"/>
                  <a:pt x="4083512" y="638719"/>
                  <a:pt x="4276762" y="798712"/>
                </a:cubicBezTo>
                <a:cubicBezTo>
                  <a:pt x="4136350" y="1090318"/>
                  <a:pt x="4010616" y="1388285"/>
                  <a:pt x="3902494" y="1684785"/>
                </a:cubicBezTo>
                <a:cubicBezTo>
                  <a:pt x="3671573" y="1502775"/>
                  <a:pt x="3418636" y="1329573"/>
                  <a:pt x="3130963" y="1155881"/>
                </a:cubicBezTo>
                <a:cubicBezTo>
                  <a:pt x="3212666" y="743913"/>
                  <a:pt x="3305622" y="437139"/>
                  <a:pt x="3342314" y="323139"/>
                </a:cubicBezTo>
                <a:cubicBezTo>
                  <a:pt x="3343782" y="319224"/>
                  <a:pt x="3344271" y="316778"/>
                  <a:pt x="3345250" y="314332"/>
                </a:cubicBezTo>
                <a:cubicBezTo>
                  <a:pt x="3367755" y="255130"/>
                  <a:pt x="3404448" y="225284"/>
                  <a:pt x="3454840" y="225284"/>
                </a:cubicBezTo>
                <a:close/>
                <a:moveTo>
                  <a:pt x="4997428" y="0"/>
                </a:moveTo>
                <a:cubicBezTo>
                  <a:pt x="4997428" y="0"/>
                  <a:pt x="4997428" y="0"/>
                  <a:pt x="4996450" y="3311432"/>
                </a:cubicBezTo>
                <a:cubicBezTo>
                  <a:pt x="4786715" y="2861007"/>
                  <a:pt x="4449868" y="2413516"/>
                  <a:pt x="4030887" y="1977273"/>
                </a:cubicBezTo>
                <a:cubicBezTo>
                  <a:pt x="4316889" y="1108212"/>
                  <a:pt x="4718759" y="399563"/>
                  <a:pt x="4879116" y="134003"/>
                </a:cubicBezTo>
                <a:cubicBezTo>
                  <a:pt x="4912850" y="80695"/>
                  <a:pt x="4930450" y="52819"/>
                  <a:pt x="4930450" y="52819"/>
                </a:cubicBezTo>
                <a:cubicBezTo>
                  <a:pt x="4962717" y="3912"/>
                  <a:pt x="4989606" y="0"/>
                  <a:pt x="4997428" y="0"/>
                </a:cubicBezTo>
                <a:close/>
              </a:path>
            </a:pathLst>
          </a:custGeom>
          <a:noFill/>
          <a:ln>
            <a:solidFill>
              <a:schemeClr val="bg1">
                <a:alpha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7BA48F4-1AFA-43EE-B631-A50D560EF80E}"/>
              </a:ext>
            </a:extLst>
          </p:cNvPr>
          <p:cNvSpPr/>
          <p:nvPr userDrawn="1"/>
        </p:nvSpPr>
        <p:spPr>
          <a:xfrm>
            <a:off x="0" y="5338551"/>
            <a:ext cx="1219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175EE-CBAD-40B8-B774-293E97D267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BE757-02F2-4120-86A6-75C9045828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3276" y="2886092"/>
            <a:ext cx="6408000" cy="1073114"/>
          </a:xfrm>
        </p:spPr>
        <p:txBody>
          <a:bodyPr anchor="ctr">
            <a:spAutoFit/>
          </a:bodyPr>
          <a:lstStyle>
            <a:lvl1pPr>
              <a:spcAft>
                <a:spcPts val="1600"/>
              </a:spcAft>
              <a:defRPr sz="2000" b="0">
                <a:solidFill>
                  <a:schemeClr val="bg1"/>
                </a:solidFill>
              </a:defRPr>
            </a:lvl1pPr>
            <a:lvl2pPr>
              <a:lnSpc>
                <a:spcPct val="8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First level (Section number)</a:t>
            </a:r>
          </a:p>
          <a:p>
            <a:pPr lvl="1"/>
            <a:r>
              <a:rPr lang="en-US"/>
              <a:t>Divider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806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07407E-6 L -0.03659 -4.07407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FE0EF-6D08-4FD2-A682-B9FB8E641E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ADFE60-5AD8-457E-9732-7397A5F366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71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11010859" cy="363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EACA4E-069D-4351-A086-47231CC0966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CBB9F-C8C0-42D7-BCE5-B450F14705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004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8F114D6-71D0-44B0-955F-D96A2B62F9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20000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CA941-E218-49A3-B55B-69A27AF40D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217153-25B9-45C8-9E70-28BD194F9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5BAC7E1-132A-5C44-B99C-6D6E0F453D2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8610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8F114D6-71D0-44B0-955F-D96A2B62F9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20000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CA941-E218-49A3-B55B-69A27AF40D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217153-25B9-45C8-9E70-28BD194F9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26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6F1C88AA-B917-4B86-B0CA-3F32CD509C84}"/>
              </a:ext>
            </a:extLst>
          </p:cNvPr>
          <p:cNvGrpSpPr/>
          <p:nvPr userDrawn="1"/>
        </p:nvGrpSpPr>
        <p:grpSpPr>
          <a:xfrm>
            <a:off x="1914293" y="343037"/>
            <a:ext cx="868948" cy="1159664"/>
            <a:chOff x="9299574" y="-2258163"/>
            <a:chExt cx="2892425" cy="3860118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BD8FBEF-1F46-409C-B97B-078AF8296523}"/>
                </a:ext>
              </a:extLst>
            </p:cNvPr>
            <p:cNvSpPr/>
            <p:nvPr/>
          </p:nvSpPr>
          <p:spPr>
            <a:xfrm>
              <a:off x="9299574" y="-2258163"/>
              <a:ext cx="2892425" cy="28924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13D45ADE-5AA0-4880-8AFA-695D1D7B3E9A}"/>
                </a:ext>
              </a:extLst>
            </p:cNvPr>
            <p:cNvSpPr>
              <a:spLocks/>
            </p:cNvSpPr>
            <p:nvPr/>
          </p:nvSpPr>
          <p:spPr bwMode="auto">
            <a:xfrm rot="17654240">
              <a:off x="10083723" y="-380457"/>
              <a:ext cx="1334192" cy="2630632"/>
            </a:xfrm>
            <a:custGeom>
              <a:avLst/>
              <a:gdLst>
                <a:gd name="T0" fmla="*/ 451 w 505"/>
                <a:gd name="T1" fmla="*/ 0 h 995"/>
                <a:gd name="T2" fmla="*/ 439 w 505"/>
                <a:gd name="T3" fmla="*/ 5 h 995"/>
                <a:gd name="T4" fmla="*/ 427 w 505"/>
                <a:gd name="T5" fmla="*/ 15 h 995"/>
                <a:gd name="T6" fmla="*/ 392 w 505"/>
                <a:gd name="T7" fmla="*/ 46 h 995"/>
                <a:gd name="T8" fmla="*/ 277 w 505"/>
                <a:gd name="T9" fmla="*/ 159 h 995"/>
                <a:gd name="T10" fmla="*/ 43 w 505"/>
                <a:gd name="T11" fmla="*/ 548 h 995"/>
                <a:gd name="T12" fmla="*/ 0 w 505"/>
                <a:gd name="T13" fmla="*/ 790 h 995"/>
                <a:gd name="T14" fmla="*/ 24 w 505"/>
                <a:gd name="T15" fmla="*/ 915 h 995"/>
                <a:gd name="T16" fmla="*/ 95 w 505"/>
                <a:gd name="T17" fmla="*/ 986 h 995"/>
                <a:gd name="T18" fmla="*/ 147 w 505"/>
                <a:gd name="T19" fmla="*/ 995 h 995"/>
                <a:gd name="T20" fmla="*/ 148 w 505"/>
                <a:gd name="T21" fmla="*/ 995 h 995"/>
                <a:gd name="T22" fmla="*/ 460 w 505"/>
                <a:gd name="T23" fmla="*/ 736 h 995"/>
                <a:gd name="T24" fmla="*/ 505 w 505"/>
                <a:gd name="T25" fmla="*/ 399 h 995"/>
                <a:gd name="T26" fmla="*/ 472 w 505"/>
                <a:gd name="T27" fmla="*/ 50 h 995"/>
                <a:gd name="T28" fmla="*/ 466 w 505"/>
                <a:gd name="T29" fmla="*/ 20 h 995"/>
                <a:gd name="T30" fmla="*/ 451 w 505"/>
                <a:gd name="T31" fmla="*/ 0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5" h="995">
                  <a:moveTo>
                    <a:pt x="451" y="0"/>
                  </a:moveTo>
                  <a:cubicBezTo>
                    <a:pt x="447" y="0"/>
                    <a:pt x="443" y="2"/>
                    <a:pt x="439" y="5"/>
                  </a:cubicBezTo>
                  <a:cubicBezTo>
                    <a:pt x="439" y="5"/>
                    <a:pt x="435" y="8"/>
                    <a:pt x="427" y="15"/>
                  </a:cubicBezTo>
                  <a:cubicBezTo>
                    <a:pt x="419" y="22"/>
                    <a:pt x="407" y="32"/>
                    <a:pt x="392" y="46"/>
                  </a:cubicBezTo>
                  <a:cubicBezTo>
                    <a:pt x="370" y="64"/>
                    <a:pt x="327" y="104"/>
                    <a:pt x="277" y="159"/>
                  </a:cubicBezTo>
                  <a:cubicBezTo>
                    <a:pt x="198" y="247"/>
                    <a:pt x="93" y="387"/>
                    <a:pt x="43" y="548"/>
                  </a:cubicBezTo>
                  <a:cubicBezTo>
                    <a:pt x="14" y="642"/>
                    <a:pt x="0" y="723"/>
                    <a:pt x="0" y="790"/>
                  </a:cubicBezTo>
                  <a:cubicBezTo>
                    <a:pt x="0" y="840"/>
                    <a:pt x="8" y="882"/>
                    <a:pt x="24" y="915"/>
                  </a:cubicBezTo>
                  <a:cubicBezTo>
                    <a:pt x="39" y="948"/>
                    <a:pt x="62" y="971"/>
                    <a:pt x="95" y="986"/>
                  </a:cubicBezTo>
                  <a:cubicBezTo>
                    <a:pt x="109" y="992"/>
                    <a:pt x="126" y="995"/>
                    <a:pt x="147" y="995"/>
                  </a:cubicBezTo>
                  <a:cubicBezTo>
                    <a:pt x="148" y="995"/>
                    <a:pt x="148" y="995"/>
                    <a:pt x="148" y="995"/>
                  </a:cubicBezTo>
                  <a:cubicBezTo>
                    <a:pt x="244" y="995"/>
                    <a:pt x="405" y="915"/>
                    <a:pt x="460" y="736"/>
                  </a:cubicBezTo>
                  <a:cubicBezTo>
                    <a:pt x="490" y="640"/>
                    <a:pt x="505" y="526"/>
                    <a:pt x="505" y="399"/>
                  </a:cubicBezTo>
                  <a:cubicBezTo>
                    <a:pt x="505" y="240"/>
                    <a:pt x="482" y="102"/>
                    <a:pt x="472" y="50"/>
                  </a:cubicBezTo>
                  <a:cubicBezTo>
                    <a:pt x="468" y="31"/>
                    <a:pt x="466" y="20"/>
                    <a:pt x="466" y="20"/>
                  </a:cubicBezTo>
                  <a:cubicBezTo>
                    <a:pt x="464" y="11"/>
                    <a:pt x="459" y="0"/>
                    <a:pt x="45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D53FFBAB-A7AC-49C7-A1DC-F4B7C4DF9CAB}"/>
                </a:ext>
              </a:extLst>
            </p:cNvPr>
            <p:cNvSpPr>
              <a:spLocks/>
            </p:cNvSpPr>
            <p:nvPr/>
          </p:nvSpPr>
          <p:spPr bwMode="auto">
            <a:xfrm rot="1067620">
              <a:off x="10815109" y="-1348313"/>
              <a:ext cx="1209678" cy="2385122"/>
            </a:xfrm>
            <a:custGeom>
              <a:avLst/>
              <a:gdLst>
                <a:gd name="T0" fmla="*/ 451 w 505"/>
                <a:gd name="T1" fmla="*/ 0 h 995"/>
                <a:gd name="T2" fmla="*/ 439 w 505"/>
                <a:gd name="T3" fmla="*/ 5 h 995"/>
                <a:gd name="T4" fmla="*/ 427 w 505"/>
                <a:gd name="T5" fmla="*/ 15 h 995"/>
                <a:gd name="T6" fmla="*/ 392 w 505"/>
                <a:gd name="T7" fmla="*/ 46 h 995"/>
                <a:gd name="T8" fmla="*/ 277 w 505"/>
                <a:gd name="T9" fmla="*/ 159 h 995"/>
                <a:gd name="T10" fmla="*/ 43 w 505"/>
                <a:gd name="T11" fmla="*/ 548 h 995"/>
                <a:gd name="T12" fmla="*/ 0 w 505"/>
                <a:gd name="T13" fmla="*/ 790 h 995"/>
                <a:gd name="T14" fmla="*/ 24 w 505"/>
                <a:gd name="T15" fmla="*/ 915 h 995"/>
                <a:gd name="T16" fmla="*/ 95 w 505"/>
                <a:gd name="T17" fmla="*/ 986 h 995"/>
                <a:gd name="T18" fmla="*/ 147 w 505"/>
                <a:gd name="T19" fmla="*/ 995 h 995"/>
                <a:gd name="T20" fmla="*/ 148 w 505"/>
                <a:gd name="T21" fmla="*/ 995 h 995"/>
                <a:gd name="T22" fmla="*/ 460 w 505"/>
                <a:gd name="T23" fmla="*/ 736 h 995"/>
                <a:gd name="T24" fmla="*/ 505 w 505"/>
                <a:gd name="T25" fmla="*/ 399 h 995"/>
                <a:gd name="T26" fmla="*/ 472 w 505"/>
                <a:gd name="T27" fmla="*/ 50 h 995"/>
                <a:gd name="T28" fmla="*/ 466 w 505"/>
                <a:gd name="T29" fmla="*/ 20 h 995"/>
                <a:gd name="T30" fmla="*/ 451 w 505"/>
                <a:gd name="T31" fmla="*/ 0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5" h="995">
                  <a:moveTo>
                    <a:pt x="451" y="0"/>
                  </a:moveTo>
                  <a:cubicBezTo>
                    <a:pt x="447" y="0"/>
                    <a:pt x="443" y="2"/>
                    <a:pt x="439" y="5"/>
                  </a:cubicBezTo>
                  <a:cubicBezTo>
                    <a:pt x="439" y="5"/>
                    <a:pt x="435" y="8"/>
                    <a:pt x="427" y="15"/>
                  </a:cubicBezTo>
                  <a:cubicBezTo>
                    <a:pt x="419" y="22"/>
                    <a:pt x="407" y="32"/>
                    <a:pt x="392" y="46"/>
                  </a:cubicBezTo>
                  <a:cubicBezTo>
                    <a:pt x="370" y="64"/>
                    <a:pt x="327" y="104"/>
                    <a:pt x="277" y="159"/>
                  </a:cubicBezTo>
                  <a:cubicBezTo>
                    <a:pt x="198" y="247"/>
                    <a:pt x="93" y="387"/>
                    <a:pt x="43" y="548"/>
                  </a:cubicBezTo>
                  <a:cubicBezTo>
                    <a:pt x="14" y="642"/>
                    <a:pt x="0" y="723"/>
                    <a:pt x="0" y="790"/>
                  </a:cubicBezTo>
                  <a:cubicBezTo>
                    <a:pt x="0" y="840"/>
                    <a:pt x="8" y="882"/>
                    <a:pt x="24" y="915"/>
                  </a:cubicBezTo>
                  <a:cubicBezTo>
                    <a:pt x="39" y="948"/>
                    <a:pt x="62" y="971"/>
                    <a:pt x="95" y="986"/>
                  </a:cubicBezTo>
                  <a:cubicBezTo>
                    <a:pt x="109" y="992"/>
                    <a:pt x="126" y="995"/>
                    <a:pt x="147" y="995"/>
                  </a:cubicBezTo>
                  <a:cubicBezTo>
                    <a:pt x="148" y="995"/>
                    <a:pt x="148" y="995"/>
                    <a:pt x="148" y="995"/>
                  </a:cubicBezTo>
                  <a:cubicBezTo>
                    <a:pt x="244" y="995"/>
                    <a:pt x="405" y="915"/>
                    <a:pt x="460" y="736"/>
                  </a:cubicBezTo>
                  <a:cubicBezTo>
                    <a:pt x="490" y="640"/>
                    <a:pt x="505" y="526"/>
                    <a:pt x="505" y="399"/>
                  </a:cubicBezTo>
                  <a:cubicBezTo>
                    <a:pt x="505" y="240"/>
                    <a:pt x="482" y="102"/>
                    <a:pt x="472" y="50"/>
                  </a:cubicBezTo>
                  <a:cubicBezTo>
                    <a:pt x="468" y="31"/>
                    <a:pt x="466" y="20"/>
                    <a:pt x="466" y="20"/>
                  </a:cubicBezTo>
                  <a:cubicBezTo>
                    <a:pt x="464" y="11"/>
                    <a:pt x="459" y="0"/>
                    <a:pt x="45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57" name="Group 15">
            <a:extLst>
              <a:ext uri="{FF2B5EF4-FFF2-40B4-BE49-F238E27FC236}">
                <a16:creationId xmlns:a16="http://schemas.microsoft.com/office/drawing/2014/main" id="{2CC6FD60-1271-4F92-9CF7-D908B89A68A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70445" y="453056"/>
            <a:ext cx="648910" cy="648910"/>
            <a:chOff x="3023" y="1344"/>
            <a:chExt cx="1634" cy="1634"/>
          </a:xfrm>
        </p:grpSpPr>
        <p:sp>
          <p:nvSpPr>
            <p:cNvPr id="58" name="Freeform 16">
              <a:extLst>
                <a:ext uri="{FF2B5EF4-FFF2-40B4-BE49-F238E27FC236}">
                  <a16:creationId xmlns:a16="http://schemas.microsoft.com/office/drawing/2014/main" id="{A8B9E6A7-3A11-459A-ADAC-A57558A81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3" y="1344"/>
              <a:ext cx="1634" cy="1634"/>
            </a:xfrm>
            <a:custGeom>
              <a:avLst/>
              <a:gdLst>
                <a:gd name="T0" fmla="*/ 852 w 862"/>
                <a:gd name="T1" fmla="*/ 338 h 862"/>
                <a:gd name="T2" fmla="*/ 431 w 862"/>
                <a:gd name="T3" fmla="*/ 0 h 862"/>
                <a:gd name="T4" fmla="*/ 0 w 862"/>
                <a:gd name="T5" fmla="*/ 431 h 862"/>
                <a:gd name="T6" fmla="*/ 181 w 862"/>
                <a:gd name="T7" fmla="*/ 782 h 862"/>
                <a:gd name="T8" fmla="*/ 386 w 862"/>
                <a:gd name="T9" fmla="*/ 860 h 862"/>
                <a:gd name="T10" fmla="*/ 431 w 862"/>
                <a:gd name="T11" fmla="*/ 862 h 862"/>
                <a:gd name="T12" fmla="*/ 604 w 862"/>
                <a:gd name="T13" fmla="*/ 826 h 862"/>
                <a:gd name="T14" fmla="*/ 835 w 862"/>
                <a:gd name="T15" fmla="*/ 582 h 862"/>
                <a:gd name="T16" fmla="*/ 858 w 862"/>
                <a:gd name="T17" fmla="*/ 491 h 862"/>
                <a:gd name="T18" fmla="*/ 862 w 862"/>
                <a:gd name="T19" fmla="*/ 431 h 862"/>
                <a:gd name="T20" fmla="*/ 852 w 862"/>
                <a:gd name="T21" fmla="*/ 338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2" h="862">
                  <a:moveTo>
                    <a:pt x="852" y="338"/>
                  </a:moveTo>
                  <a:cubicBezTo>
                    <a:pt x="809" y="145"/>
                    <a:pt x="637" y="0"/>
                    <a:pt x="431" y="0"/>
                  </a:cubicBezTo>
                  <a:cubicBezTo>
                    <a:pt x="193" y="0"/>
                    <a:pt x="0" y="193"/>
                    <a:pt x="0" y="431"/>
                  </a:cubicBezTo>
                  <a:cubicBezTo>
                    <a:pt x="0" y="576"/>
                    <a:pt x="72" y="704"/>
                    <a:pt x="181" y="782"/>
                  </a:cubicBezTo>
                  <a:cubicBezTo>
                    <a:pt x="240" y="824"/>
                    <a:pt x="310" y="852"/>
                    <a:pt x="386" y="860"/>
                  </a:cubicBezTo>
                  <a:cubicBezTo>
                    <a:pt x="401" y="861"/>
                    <a:pt x="416" y="862"/>
                    <a:pt x="431" y="862"/>
                  </a:cubicBezTo>
                  <a:cubicBezTo>
                    <a:pt x="492" y="862"/>
                    <a:pt x="551" y="849"/>
                    <a:pt x="604" y="826"/>
                  </a:cubicBezTo>
                  <a:cubicBezTo>
                    <a:pt x="710" y="779"/>
                    <a:pt x="794" y="691"/>
                    <a:pt x="835" y="582"/>
                  </a:cubicBezTo>
                  <a:cubicBezTo>
                    <a:pt x="846" y="553"/>
                    <a:pt x="853" y="523"/>
                    <a:pt x="858" y="491"/>
                  </a:cubicBezTo>
                  <a:cubicBezTo>
                    <a:pt x="860" y="472"/>
                    <a:pt x="862" y="451"/>
                    <a:pt x="862" y="431"/>
                  </a:cubicBezTo>
                  <a:cubicBezTo>
                    <a:pt x="862" y="399"/>
                    <a:pt x="858" y="368"/>
                    <a:pt x="852" y="33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9" name="Freeform 17">
              <a:extLst>
                <a:ext uri="{FF2B5EF4-FFF2-40B4-BE49-F238E27FC236}">
                  <a16:creationId xmlns:a16="http://schemas.microsoft.com/office/drawing/2014/main" id="{6F9EE9F9-ECA8-4237-A006-609D9C52B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" y="2561"/>
              <a:ext cx="522" cy="413"/>
            </a:xfrm>
            <a:custGeom>
              <a:avLst/>
              <a:gdLst>
                <a:gd name="T0" fmla="*/ 13 w 275"/>
                <a:gd name="T1" fmla="*/ 0 h 218"/>
                <a:gd name="T2" fmla="*/ 1 w 275"/>
                <a:gd name="T3" fmla="*/ 5 h 218"/>
                <a:gd name="T4" fmla="*/ 1 w 275"/>
                <a:gd name="T5" fmla="*/ 15 h 218"/>
                <a:gd name="T6" fmla="*/ 4 w 275"/>
                <a:gd name="T7" fmla="*/ 27 h 218"/>
                <a:gd name="T8" fmla="*/ 15 w 275"/>
                <a:gd name="T9" fmla="*/ 62 h 218"/>
                <a:gd name="T10" fmla="*/ 42 w 275"/>
                <a:gd name="T11" fmla="*/ 140 h 218"/>
                <a:gd name="T12" fmla="*/ 247 w 275"/>
                <a:gd name="T13" fmla="*/ 218 h 218"/>
                <a:gd name="T14" fmla="*/ 247 w 275"/>
                <a:gd name="T15" fmla="*/ 217 h 218"/>
                <a:gd name="T16" fmla="*/ 246 w 275"/>
                <a:gd name="T17" fmla="*/ 197 h 218"/>
                <a:gd name="T18" fmla="*/ 246 w 275"/>
                <a:gd name="T19" fmla="*/ 197 h 218"/>
                <a:gd name="T20" fmla="*/ 258 w 275"/>
                <a:gd name="T21" fmla="*/ 127 h 218"/>
                <a:gd name="T22" fmla="*/ 275 w 275"/>
                <a:gd name="T23" fmla="*/ 83 h 218"/>
                <a:gd name="T24" fmla="*/ 44 w 275"/>
                <a:gd name="T25" fmla="*/ 6 h 218"/>
                <a:gd name="T26" fmla="*/ 20 w 275"/>
                <a:gd name="T27" fmla="*/ 1 h 218"/>
                <a:gd name="T28" fmla="*/ 13 w 275"/>
                <a:gd name="T2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218">
                  <a:moveTo>
                    <a:pt x="13" y="0"/>
                  </a:moveTo>
                  <a:cubicBezTo>
                    <a:pt x="8" y="0"/>
                    <a:pt x="3" y="1"/>
                    <a:pt x="1" y="5"/>
                  </a:cubicBezTo>
                  <a:cubicBezTo>
                    <a:pt x="0" y="8"/>
                    <a:pt x="0" y="12"/>
                    <a:pt x="1" y="15"/>
                  </a:cubicBezTo>
                  <a:cubicBezTo>
                    <a:pt x="1" y="15"/>
                    <a:pt x="2" y="19"/>
                    <a:pt x="4" y="27"/>
                  </a:cubicBezTo>
                  <a:cubicBezTo>
                    <a:pt x="7" y="35"/>
                    <a:pt x="10" y="47"/>
                    <a:pt x="15" y="62"/>
                  </a:cubicBezTo>
                  <a:cubicBezTo>
                    <a:pt x="19" y="78"/>
                    <a:pt x="28" y="105"/>
                    <a:pt x="42" y="140"/>
                  </a:cubicBezTo>
                  <a:cubicBezTo>
                    <a:pt x="101" y="182"/>
                    <a:pt x="171" y="210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6" y="211"/>
                    <a:pt x="246" y="204"/>
                    <a:pt x="246" y="197"/>
                  </a:cubicBezTo>
                  <a:cubicBezTo>
                    <a:pt x="246" y="197"/>
                    <a:pt x="246" y="197"/>
                    <a:pt x="246" y="197"/>
                  </a:cubicBezTo>
                  <a:cubicBezTo>
                    <a:pt x="246" y="176"/>
                    <a:pt x="250" y="153"/>
                    <a:pt x="258" y="127"/>
                  </a:cubicBezTo>
                  <a:cubicBezTo>
                    <a:pt x="263" y="113"/>
                    <a:pt x="268" y="98"/>
                    <a:pt x="275" y="83"/>
                  </a:cubicBezTo>
                  <a:cubicBezTo>
                    <a:pt x="173" y="39"/>
                    <a:pt x="81" y="15"/>
                    <a:pt x="44" y="6"/>
                  </a:cubicBezTo>
                  <a:cubicBezTo>
                    <a:pt x="29" y="3"/>
                    <a:pt x="20" y="1"/>
                    <a:pt x="20" y="1"/>
                  </a:cubicBezTo>
                  <a:cubicBezTo>
                    <a:pt x="18" y="0"/>
                    <a:pt x="15" y="0"/>
                    <a:pt x="13" y="0"/>
                  </a:cubicBez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0" name="Freeform 18">
              <a:extLst>
                <a:ext uri="{FF2B5EF4-FFF2-40B4-BE49-F238E27FC236}">
                  <a16:creationId xmlns:a16="http://schemas.microsoft.com/office/drawing/2014/main" id="{89E8591D-BD97-41BF-945D-D5916359F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" y="1985"/>
              <a:ext cx="849" cy="925"/>
            </a:xfrm>
            <a:custGeom>
              <a:avLst/>
              <a:gdLst>
                <a:gd name="T0" fmla="*/ 438 w 448"/>
                <a:gd name="T1" fmla="*/ 0 h 488"/>
                <a:gd name="T2" fmla="*/ 411 w 448"/>
                <a:gd name="T3" fmla="*/ 11 h 488"/>
                <a:gd name="T4" fmla="*/ 309 w 448"/>
                <a:gd name="T5" fmla="*/ 63 h 488"/>
                <a:gd name="T6" fmla="*/ 65 w 448"/>
                <a:gd name="T7" fmla="*/ 276 h 488"/>
                <a:gd name="T8" fmla="*/ 0 w 448"/>
                <a:gd name="T9" fmla="*/ 387 h 488"/>
                <a:gd name="T10" fmla="*/ 30 w 448"/>
                <a:gd name="T11" fmla="*/ 399 h 488"/>
                <a:gd name="T12" fmla="*/ 190 w 448"/>
                <a:gd name="T13" fmla="*/ 488 h 488"/>
                <a:gd name="T14" fmla="*/ 190 w 448"/>
                <a:gd name="T15" fmla="*/ 488 h 488"/>
                <a:gd name="T16" fmla="*/ 190 w 448"/>
                <a:gd name="T17" fmla="*/ 488 h 488"/>
                <a:gd name="T18" fmla="*/ 421 w 448"/>
                <a:gd name="T19" fmla="*/ 244 h 488"/>
                <a:gd name="T20" fmla="*/ 444 w 448"/>
                <a:gd name="T21" fmla="*/ 153 h 488"/>
                <a:gd name="T22" fmla="*/ 448 w 448"/>
                <a:gd name="T23" fmla="*/ 93 h 488"/>
                <a:gd name="T24" fmla="*/ 438 w 448"/>
                <a:gd name="T25" fmla="*/ 0 h 488"/>
                <a:gd name="T26" fmla="*/ 438 w 448"/>
                <a:gd name="T2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88">
                  <a:moveTo>
                    <a:pt x="438" y="0"/>
                  </a:moveTo>
                  <a:cubicBezTo>
                    <a:pt x="431" y="2"/>
                    <a:pt x="422" y="6"/>
                    <a:pt x="411" y="11"/>
                  </a:cubicBezTo>
                  <a:cubicBezTo>
                    <a:pt x="392" y="19"/>
                    <a:pt x="355" y="37"/>
                    <a:pt x="309" y="63"/>
                  </a:cubicBezTo>
                  <a:cubicBezTo>
                    <a:pt x="236" y="106"/>
                    <a:pt x="134" y="178"/>
                    <a:pt x="65" y="276"/>
                  </a:cubicBezTo>
                  <a:cubicBezTo>
                    <a:pt x="37" y="316"/>
                    <a:pt x="16" y="353"/>
                    <a:pt x="0" y="387"/>
                  </a:cubicBezTo>
                  <a:cubicBezTo>
                    <a:pt x="10" y="391"/>
                    <a:pt x="20" y="395"/>
                    <a:pt x="30" y="399"/>
                  </a:cubicBezTo>
                  <a:cubicBezTo>
                    <a:pt x="90" y="426"/>
                    <a:pt x="143" y="456"/>
                    <a:pt x="190" y="488"/>
                  </a:cubicBezTo>
                  <a:cubicBezTo>
                    <a:pt x="190" y="488"/>
                    <a:pt x="190" y="488"/>
                    <a:pt x="190" y="488"/>
                  </a:cubicBezTo>
                  <a:cubicBezTo>
                    <a:pt x="190" y="488"/>
                    <a:pt x="190" y="488"/>
                    <a:pt x="190" y="488"/>
                  </a:cubicBezTo>
                  <a:cubicBezTo>
                    <a:pt x="296" y="441"/>
                    <a:pt x="380" y="353"/>
                    <a:pt x="421" y="244"/>
                  </a:cubicBezTo>
                  <a:cubicBezTo>
                    <a:pt x="430" y="212"/>
                    <a:pt x="438" y="181"/>
                    <a:pt x="444" y="153"/>
                  </a:cubicBezTo>
                  <a:cubicBezTo>
                    <a:pt x="446" y="134"/>
                    <a:pt x="448" y="113"/>
                    <a:pt x="448" y="93"/>
                  </a:cubicBezTo>
                  <a:cubicBezTo>
                    <a:pt x="448" y="61"/>
                    <a:pt x="444" y="3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1" name="Freeform 19">
              <a:extLst>
                <a:ext uri="{FF2B5EF4-FFF2-40B4-BE49-F238E27FC236}">
                  <a16:creationId xmlns:a16="http://schemas.microsoft.com/office/drawing/2014/main" id="{1D991425-9A1B-4853-BAAD-6C0CA1565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" y="2718"/>
              <a:ext cx="415" cy="260"/>
            </a:xfrm>
            <a:custGeom>
              <a:avLst/>
              <a:gdLst>
                <a:gd name="T0" fmla="*/ 29 w 219"/>
                <a:gd name="T1" fmla="*/ 0 h 137"/>
                <a:gd name="T2" fmla="*/ 12 w 219"/>
                <a:gd name="T3" fmla="*/ 44 h 137"/>
                <a:gd name="T4" fmla="*/ 0 w 219"/>
                <a:gd name="T5" fmla="*/ 114 h 137"/>
                <a:gd name="T6" fmla="*/ 1 w 219"/>
                <a:gd name="T7" fmla="*/ 134 h 137"/>
                <a:gd name="T8" fmla="*/ 1 w 219"/>
                <a:gd name="T9" fmla="*/ 135 h 137"/>
                <a:gd name="T10" fmla="*/ 46 w 219"/>
                <a:gd name="T11" fmla="*/ 137 h 137"/>
                <a:gd name="T12" fmla="*/ 219 w 219"/>
                <a:gd name="T13" fmla="*/ 101 h 137"/>
                <a:gd name="T14" fmla="*/ 59 w 219"/>
                <a:gd name="T15" fmla="*/ 12 h 137"/>
                <a:gd name="T16" fmla="*/ 29 w 219"/>
                <a:gd name="T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137">
                  <a:moveTo>
                    <a:pt x="29" y="0"/>
                  </a:moveTo>
                  <a:cubicBezTo>
                    <a:pt x="22" y="15"/>
                    <a:pt x="17" y="30"/>
                    <a:pt x="12" y="44"/>
                  </a:cubicBezTo>
                  <a:cubicBezTo>
                    <a:pt x="4" y="70"/>
                    <a:pt x="0" y="93"/>
                    <a:pt x="0" y="114"/>
                  </a:cubicBezTo>
                  <a:cubicBezTo>
                    <a:pt x="0" y="121"/>
                    <a:pt x="0" y="128"/>
                    <a:pt x="1" y="134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6" y="136"/>
                    <a:pt x="31" y="137"/>
                    <a:pt x="46" y="137"/>
                  </a:cubicBezTo>
                  <a:cubicBezTo>
                    <a:pt x="107" y="137"/>
                    <a:pt x="166" y="124"/>
                    <a:pt x="219" y="101"/>
                  </a:cubicBezTo>
                  <a:cubicBezTo>
                    <a:pt x="172" y="69"/>
                    <a:pt x="119" y="39"/>
                    <a:pt x="59" y="12"/>
                  </a:cubicBezTo>
                  <a:cubicBezTo>
                    <a:pt x="49" y="8"/>
                    <a:pt x="39" y="4"/>
                    <a:pt x="29" y="0"/>
                  </a:cubicBezTo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9937D-A797-4A74-B576-60C1722C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A290BA-C0C6-45F8-9FFD-B16F677023B3}"/>
              </a:ext>
            </a:extLst>
          </p:cNvPr>
          <p:cNvSpPr/>
          <p:nvPr userDrawn="1"/>
        </p:nvSpPr>
        <p:spPr>
          <a:xfrm>
            <a:off x="0" y="0"/>
            <a:ext cx="3581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/>
              <a:t>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DD65989-293E-4D2C-8879-25FD4C3A0FD8}"/>
              </a:ext>
            </a:extLst>
          </p:cNvPr>
          <p:cNvSpPr txBox="1"/>
          <p:nvPr userDrawn="1"/>
        </p:nvSpPr>
        <p:spPr>
          <a:xfrm>
            <a:off x="599668" y="3133535"/>
            <a:ext cx="2260234" cy="5909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n-GB" sz="4800" b="1" dirty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B616AA-57FC-4FAA-8064-65327F694B10}"/>
              </a:ext>
            </a:extLst>
          </p:cNvPr>
          <p:cNvSpPr/>
          <p:nvPr userDrawn="1"/>
        </p:nvSpPr>
        <p:spPr>
          <a:xfrm>
            <a:off x="3581400" y="0"/>
            <a:ext cx="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FAE739D0-59DC-4D53-BB13-173764FCE0EF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4425556" y="72871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##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797E6425-1FC3-427E-B48C-71990C5D5B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63223" y="83251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Agenda item 1</a:t>
            </a:r>
            <a:endParaRPr lang="en-GB" dirty="0"/>
          </a:p>
        </p:txBody>
      </p:sp>
      <p:sp>
        <p:nvSpPr>
          <p:cNvPr id="84" name="Text Placeholder 62">
            <a:extLst>
              <a:ext uri="{FF2B5EF4-FFF2-40B4-BE49-F238E27FC236}">
                <a16:creationId xmlns:a16="http://schemas.microsoft.com/office/drawing/2014/main" id="{50EABB97-F686-47AF-ACFC-C56BBB7788CE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4425556" y="154345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##</a:t>
            </a:r>
          </a:p>
        </p:txBody>
      </p:sp>
      <p:sp>
        <p:nvSpPr>
          <p:cNvPr id="85" name="Text Placeholder 64">
            <a:extLst>
              <a:ext uri="{FF2B5EF4-FFF2-40B4-BE49-F238E27FC236}">
                <a16:creationId xmlns:a16="http://schemas.microsoft.com/office/drawing/2014/main" id="{6E9E97E2-6513-4B48-BFBA-6997610576D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63223" y="164725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Agenda item 2</a:t>
            </a:r>
            <a:endParaRPr lang="en-GB" dirty="0"/>
          </a:p>
        </p:txBody>
      </p:sp>
      <p:sp>
        <p:nvSpPr>
          <p:cNvPr id="86" name="Text Placeholder 62">
            <a:extLst>
              <a:ext uri="{FF2B5EF4-FFF2-40B4-BE49-F238E27FC236}">
                <a16:creationId xmlns:a16="http://schemas.microsoft.com/office/drawing/2014/main" id="{0440E411-51DA-48CF-9FAE-73B40EA2EDD7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4425556" y="235819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##</a:t>
            </a:r>
          </a:p>
        </p:txBody>
      </p:sp>
      <p:sp>
        <p:nvSpPr>
          <p:cNvPr id="87" name="Text Placeholder 64">
            <a:extLst>
              <a:ext uri="{FF2B5EF4-FFF2-40B4-BE49-F238E27FC236}">
                <a16:creationId xmlns:a16="http://schemas.microsoft.com/office/drawing/2014/main" id="{FE9A8C91-C9A5-42F2-A755-5A6B1893C7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63223" y="246199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Agenda item 3</a:t>
            </a:r>
            <a:endParaRPr lang="en-GB" dirty="0"/>
          </a:p>
        </p:txBody>
      </p:sp>
      <p:sp>
        <p:nvSpPr>
          <p:cNvPr id="88" name="Text Placeholder 62">
            <a:extLst>
              <a:ext uri="{FF2B5EF4-FFF2-40B4-BE49-F238E27FC236}">
                <a16:creationId xmlns:a16="http://schemas.microsoft.com/office/drawing/2014/main" id="{570F21BA-FC0F-419D-B97E-940262004634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4425556" y="317293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##</a:t>
            </a:r>
          </a:p>
        </p:txBody>
      </p:sp>
      <p:sp>
        <p:nvSpPr>
          <p:cNvPr id="89" name="Text Placeholder 64">
            <a:extLst>
              <a:ext uri="{FF2B5EF4-FFF2-40B4-BE49-F238E27FC236}">
                <a16:creationId xmlns:a16="http://schemas.microsoft.com/office/drawing/2014/main" id="{32BE0D7B-A15F-4B43-9284-64A5101836F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63223" y="327673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Agenda item 4</a:t>
            </a:r>
            <a:endParaRPr lang="en-GB" dirty="0"/>
          </a:p>
        </p:txBody>
      </p:sp>
      <p:sp>
        <p:nvSpPr>
          <p:cNvPr id="90" name="Text Placeholder 62">
            <a:extLst>
              <a:ext uri="{FF2B5EF4-FFF2-40B4-BE49-F238E27FC236}">
                <a16:creationId xmlns:a16="http://schemas.microsoft.com/office/drawing/2014/main" id="{F46FBB1D-926C-4943-A441-A13CFABDFCC3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4425556" y="398767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##</a:t>
            </a:r>
          </a:p>
        </p:txBody>
      </p:sp>
      <p:sp>
        <p:nvSpPr>
          <p:cNvPr id="91" name="Text Placeholder 64">
            <a:extLst>
              <a:ext uri="{FF2B5EF4-FFF2-40B4-BE49-F238E27FC236}">
                <a16:creationId xmlns:a16="http://schemas.microsoft.com/office/drawing/2014/main" id="{82622A38-ACF6-40CC-A063-B7A5A8E8B06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263223" y="409147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Agenda item 5</a:t>
            </a:r>
            <a:endParaRPr lang="en-GB" dirty="0"/>
          </a:p>
        </p:txBody>
      </p:sp>
      <p:sp>
        <p:nvSpPr>
          <p:cNvPr id="92" name="Text Placeholder 62">
            <a:extLst>
              <a:ext uri="{FF2B5EF4-FFF2-40B4-BE49-F238E27FC236}">
                <a16:creationId xmlns:a16="http://schemas.microsoft.com/office/drawing/2014/main" id="{FB31DE5F-3DEE-42DA-B448-4568DBD5BB9A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4425556" y="480241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##</a:t>
            </a:r>
          </a:p>
        </p:txBody>
      </p:sp>
      <p:sp>
        <p:nvSpPr>
          <p:cNvPr id="93" name="Text Placeholder 64">
            <a:extLst>
              <a:ext uri="{FF2B5EF4-FFF2-40B4-BE49-F238E27FC236}">
                <a16:creationId xmlns:a16="http://schemas.microsoft.com/office/drawing/2014/main" id="{65DAB8F3-C4EB-410A-A6D4-F30B0AA50BF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263223" y="490621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Agenda item 6</a:t>
            </a:r>
            <a:endParaRPr lang="en-GB" dirty="0"/>
          </a:p>
        </p:txBody>
      </p:sp>
      <p:sp>
        <p:nvSpPr>
          <p:cNvPr id="94" name="Text Placeholder 62">
            <a:extLst>
              <a:ext uri="{FF2B5EF4-FFF2-40B4-BE49-F238E27FC236}">
                <a16:creationId xmlns:a16="http://schemas.microsoft.com/office/drawing/2014/main" id="{40B27771-5342-48F3-B10D-7C1072E4C1D4}"/>
              </a:ext>
            </a:extLst>
          </p:cNvPr>
          <p:cNvSpPr>
            <a:spLocks noGrp="1" noChangeAspect="1"/>
          </p:cNvSpPr>
          <p:nvPr>
            <p:ph type="body" sz="quarter" idx="25" hasCustomPrompt="1"/>
          </p:nvPr>
        </p:nvSpPr>
        <p:spPr>
          <a:xfrm>
            <a:off x="4425556" y="561715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##</a:t>
            </a:r>
          </a:p>
        </p:txBody>
      </p:sp>
      <p:sp>
        <p:nvSpPr>
          <p:cNvPr id="95" name="Text Placeholder 64">
            <a:extLst>
              <a:ext uri="{FF2B5EF4-FFF2-40B4-BE49-F238E27FC236}">
                <a16:creationId xmlns:a16="http://schemas.microsoft.com/office/drawing/2014/main" id="{4093FA1C-3944-439B-8CA8-174326DBCEE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63223" y="572095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Agenda item 7</a:t>
            </a:r>
            <a:endParaRPr lang="en-GB" dirty="0"/>
          </a:p>
        </p:txBody>
      </p:sp>
      <p:sp>
        <p:nvSpPr>
          <p:cNvPr id="125" name="Footer Placeholder 4">
            <a:extLst>
              <a:ext uri="{FF2B5EF4-FFF2-40B4-BE49-F238E27FC236}">
                <a16:creationId xmlns:a16="http://schemas.microsoft.com/office/drawing/2014/main" id="{A61C5876-D72C-4BCA-847D-EC9A2ADDCC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 dirty="0"/>
              <a:t>Insert &gt; Header &amp; Footer &gt; tick Footer box &gt; Apply to all |</a:t>
            </a:r>
            <a:endParaRPr lang="en-GB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BE8A1E4-0391-614D-AB0B-7E8BD425F0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704" y="5803167"/>
            <a:ext cx="783145" cy="82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54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1CAF5EC5-44CA-4A84-BC08-7E3C2E7411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79239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EF5505D-3F29-4D22-A954-FB8F17A0F6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73870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D25D4-AF48-4DA4-8C93-26FFA3C5451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E0E394F-B5EE-4122-AB98-EC5AC9181E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7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1CAF5EC5-44CA-4A84-BC08-7E3C2E7411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79239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EF5505D-3F29-4D22-A954-FB8F17A0F6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73870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D25D4-AF48-4DA4-8C93-26FFA3C5451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E0E394F-B5EE-4122-AB98-EC5AC9181E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AED6E2-9C93-9142-B576-C43C8F12DC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375322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E2AAE4E1-E0EB-B248-8229-18531D5F8BC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27983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BA1C9B7B-25F6-F349-A28E-345C80302BA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73818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9526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9937D-A797-4A74-B576-60C1722C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2A680B6-B210-447B-B7B6-12A9479CD2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477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106">
            <a:extLst>
              <a:ext uri="{FF2B5EF4-FFF2-40B4-BE49-F238E27FC236}">
                <a16:creationId xmlns:a16="http://schemas.microsoft.com/office/drawing/2014/main" id="{7E828B34-A004-5745-B268-3FF2AD81E97A}"/>
              </a:ext>
            </a:extLst>
          </p:cNvPr>
          <p:cNvGrpSpPr/>
          <p:nvPr userDrawn="1"/>
        </p:nvGrpSpPr>
        <p:grpSpPr>
          <a:xfrm>
            <a:off x="5426422" y="4075538"/>
            <a:ext cx="1321973" cy="137693"/>
            <a:chOff x="3981864" y="4075538"/>
            <a:chExt cx="1321973" cy="137693"/>
          </a:xfrm>
          <a:effectLst>
            <a:reflection endPos="0" dir="5400000" sy="-100000" algn="bl" rotWithShape="0"/>
          </a:effectLst>
        </p:grpSpPr>
        <p:sp>
          <p:nvSpPr>
            <p:cNvPr id="108" name="Freeform 22">
              <a:extLst>
                <a:ext uri="{FF2B5EF4-FFF2-40B4-BE49-F238E27FC236}">
                  <a16:creationId xmlns:a16="http://schemas.microsoft.com/office/drawing/2014/main" id="{6F7C7CA7-66E7-7F4B-AA52-D6E815B9D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1864" y="4075538"/>
              <a:ext cx="124094" cy="137693"/>
            </a:xfrm>
            <a:custGeom>
              <a:avLst/>
              <a:gdLst>
                <a:gd name="T0" fmla="*/ 0 w 125"/>
                <a:gd name="T1" fmla="*/ 70 h 139"/>
                <a:gd name="T2" fmla="*/ 0 w 125"/>
                <a:gd name="T3" fmla="*/ 69 h 139"/>
                <a:gd name="T4" fmla="*/ 68 w 125"/>
                <a:gd name="T5" fmla="*/ 0 h 139"/>
                <a:gd name="T6" fmla="*/ 120 w 125"/>
                <a:gd name="T7" fmla="*/ 19 h 139"/>
                <a:gd name="T8" fmla="*/ 105 w 125"/>
                <a:gd name="T9" fmla="*/ 36 h 139"/>
                <a:gd name="T10" fmla="*/ 67 w 125"/>
                <a:gd name="T11" fmla="*/ 22 h 139"/>
                <a:gd name="T12" fmla="*/ 24 w 125"/>
                <a:gd name="T13" fmla="*/ 69 h 139"/>
                <a:gd name="T14" fmla="*/ 24 w 125"/>
                <a:gd name="T15" fmla="*/ 69 h 139"/>
                <a:gd name="T16" fmla="*/ 70 w 125"/>
                <a:gd name="T17" fmla="*/ 117 h 139"/>
                <a:gd name="T18" fmla="*/ 102 w 125"/>
                <a:gd name="T19" fmla="*/ 107 h 139"/>
                <a:gd name="T20" fmla="*/ 102 w 125"/>
                <a:gd name="T21" fmla="*/ 82 h 139"/>
                <a:gd name="T22" fmla="*/ 68 w 125"/>
                <a:gd name="T23" fmla="*/ 82 h 139"/>
                <a:gd name="T24" fmla="*/ 68 w 125"/>
                <a:gd name="T25" fmla="*/ 62 h 139"/>
                <a:gd name="T26" fmla="*/ 125 w 125"/>
                <a:gd name="T27" fmla="*/ 62 h 139"/>
                <a:gd name="T28" fmla="*/ 125 w 125"/>
                <a:gd name="T29" fmla="*/ 118 h 139"/>
                <a:gd name="T30" fmla="*/ 69 w 125"/>
                <a:gd name="T31" fmla="*/ 139 h 139"/>
                <a:gd name="T32" fmla="*/ 0 w 125"/>
                <a:gd name="T33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39">
                  <a:moveTo>
                    <a:pt x="0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2"/>
                    <a:pt x="28" y="0"/>
                    <a:pt x="68" y="0"/>
                  </a:cubicBezTo>
                  <a:cubicBezTo>
                    <a:pt x="92" y="0"/>
                    <a:pt x="106" y="7"/>
                    <a:pt x="120" y="19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95" y="27"/>
                    <a:pt x="84" y="22"/>
                    <a:pt x="67" y="22"/>
                  </a:cubicBezTo>
                  <a:cubicBezTo>
                    <a:pt x="43" y="22"/>
                    <a:pt x="24" y="4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97"/>
                    <a:pt x="42" y="117"/>
                    <a:pt x="70" y="117"/>
                  </a:cubicBezTo>
                  <a:cubicBezTo>
                    <a:pt x="82" y="117"/>
                    <a:pt x="94" y="113"/>
                    <a:pt x="102" y="107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118"/>
                    <a:pt x="125" y="118"/>
                    <a:pt x="125" y="118"/>
                  </a:cubicBezTo>
                  <a:cubicBezTo>
                    <a:pt x="111" y="129"/>
                    <a:pt x="92" y="139"/>
                    <a:pt x="69" y="139"/>
                  </a:cubicBezTo>
                  <a:cubicBezTo>
                    <a:pt x="27" y="139"/>
                    <a:pt x="0" y="109"/>
                    <a:pt x="0" y="7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3">
              <a:extLst>
                <a:ext uri="{FF2B5EF4-FFF2-40B4-BE49-F238E27FC236}">
                  <a16:creationId xmlns:a16="http://schemas.microsoft.com/office/drawing/2014/main" id="{4B4D3777-EEF8-B84E-B85C-A16E3F2490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9559" y="4075538"/>
              <a:ext cx="137693" cy="137693"/>
            </a:xfrm>
            <a:custGeom>
              <a:avLst/>
              <a:gdLst>
                <a:gd name="T0" fmla="*/ 115 w 139"/>
                <a:gd name="T1" fmla="*/ 70 h 139"/>
                <a:gd name="T2" fmla="*/ 115 w 139"/>
                <a:gd name="T3" fmla="*/ 69 h 139"/>
                <a:gd name="T4" fmla="*/ 69 w 139"/>
                <a:gd name="T5" fmla="*/ 22 h 139"/>
                <a:gd name="T6" fmla="*/ 24 w 139"/>
                <a:gd name="T7" fmla="*/ 69 h 139"/>
                <a:gd name="T8" fmla="*/ 24 w 139"/>
                <a:gd name="T9" fmla="*/ 69 h 139"/>
                <a:gd name="T10" fmla="*/ 70 w 139"/>
                <a:gd name="T11" fmla="*/ 117 h 139"/>
                <a:gd name="T12" fmla="*/ 115 w 139"/>
                <a:gd name="T13" fmla="*/ 70 h 139"/>
                <a:gd name="T14" fmla="*/ 0 w 139"/>
                <a:gd name="T15" fmla="*/ 70 h 139"/>
                <a:gd name="T16" fmla="*/ 0 w 139"/>
                <a:gd name="T17" fmla="*/ 69 h 139"/>
                <a:gd name="T18" fmla="*/ 70 w 139"/>
                <a:gd name="T19" fmla="*/ 0 h 139"/>
                <a:gd name="T20" fmla="*/ 139 w 139"/>
                <a:gd name="T21" fmla="*/ 69 h 139"/>
                <a:gd name="T22" fmla="*/ 139 w 139"/>
                <a:gd name="T23" fmla="*/ 69 h 139"/>
                <a:gd name="T24" fmla="*/ 69 w 139"/>
                <a:gd name="T25" fmla="*/ 139 h 139"/>
                <a:gd name="T26" fmla="*/ 0 w 139"/>
                <a:gd name="T27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39">
                  <a:moveTo>
                    <a:pt x="115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15" y="43"/>
                    <a:pt x="96" y="22"/>
                    <a:pt x="69" y="22"/>
                  </a:cubicBezTo>
                  <a:cubicBezTo>
                    <a:pt x="43" y="22"/>
                    <a:pt x="24" y="4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95"/>
                    <a:pt x="43" y="117"/>
                    <a:pt x="70" y="117"/>
                  </a:cubicBezTo>
                  <a:cubicBezTo>
                    <a:pt x="96" y="117"/>
                    <a:pt x="115" y="96"/>
                    <a:pt x="115" y="70"/>
                  </a:cubicBezTo>
                  <a:moveTo>
                    <a:pt x="0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2"/>
                    <a:pt x="29" y="0"/>
                    <a:pt x="70" y="0"/>
                  </a:cubicBezTo>
                  <a:cubicBezTo>
                    <a:pt x="111" y="0"/>
                    <a:pt x="139" y="31"/>
                    <a:pt x="139" y="69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39" y="107"/>
                    <a:pt x="110" y="139"/>
                    <a:pt x="69" y="139"/>
                  </a:cubicBezTo>
                  <a:cubicBezTo>
                    <a:pt x="28" y="139"/>
                    <a:pt x="0" y="107"/>
                    <a:pt x="0" y="7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4">
              <a:extLst>
                <a:ext uri="{FF2B5EF4-FFF2-40B4-BE49-F238E27FC236}">
                  <a16:creationId xmlns:a16="http://schemas.microsoft.com/office/drawing/2014/main" id="{CAF61CEF-CE3C-8749-B086-CCF227581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116" y="4078369"/>
              <a:ext cx="129761" cy="133159"/>
            </a:xfrm>
            <a:custGeom>
              <a:avLst/>
              <a:gdLst>
                <a:gd name="T0" fmla="*/ 0 w 229"/>
                <a:gd name="T1" fmla="*/ 0 h 235"/>
                <a:gd name="T2" fmla="*/ 44 w 229"/>
                <a:gd name="T3" fmla="*/ 0 h 235"/>
                <a:gd name="T4" fmla="*/ 115 w 229"/>
                <a:gd name="T5" fmla="*/ 179 h 235"/>
                <a:gd name="T6" fmla="*/ 185 w 229"/>
                <a:gd name="T7" fmla="*/ 0 h 235"/>
                <a:gd name="T8" fmla="*/ 229 w 229"/>
                <a:gd name="T9" fmla="*/ 0 h 235"/>
                <a:gd name="T10" fmla="*/ 133 w 229"/>
                <a:gd name="T11" fmla="*/ 235 h 235"/>
                <a:gd name="T12" fmla="*/ 96 w 229"/>
                <a:gd name="T13" fmla="*/ 235 h 235"/>
                <a:gd name="T14" fmla="*/ 0 w 229"/>
                <a:gd name="T1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235">
                  <a:moveTo>
                    <a:pt x="0" y="0"/>
                  </a:moveTo>
                  <a:lnTo>
                    <a:pt x="44" y="0"/>
                  </a:lnTo>
                  <a:lnTo>
                    <a:pt x="115" y="179"/>
                  </a:lnTo>
                  <a:lnTo>
                    <a:pt x="185" y="0"/>
                  </a:lnTo>
                  <a:lnTo>
                    <a:pt x="229" y="0"/>
                  </a:lnTo>
                  <a:lnTo>
                    <a:pt x="133" y="235"/>
                  </a:lnTo>
                  <a:lnTo>
                    <a:pt x="96" y="2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5">
              <a:extLst>
                <a:ext uri="{FF2B5EF4-FFF2-40B4-BE49-F238E27FC236}">
                  <a16:creationId xmlns:a16="http://schemas.microsoft.com/office/drawing/2014/main" id="{B0B5E16A-EFC4-6A4B-A716-9AEA2F478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1746" y="4078369"/>
              <a:ext cx="98595" cy="132029"/>
            </a:xfrm>
            <a:custGeom>
              <a:avLst/>
              <a:gdLst>
                <a:gd name="T0" fmla="*/ 0 w 174"/>
                <a:gd name="T1" fmla="*/ 0 h 233"/>
                <a:gd name="T2" fmla="*/ 173 w 174"/>
                <a:gd name="T3" fmla="*/ 0 h 233"/>
                <a:gd name="T4" fmla="*/ 173 w 174"/>
                <a:gd name="T5" fmla="*/ 37 h 233"/>
                <a:gd name="T6" fmla="*/ 40 w 174"/>
                <a:gd name="T7" fmla="*/ 37 h 233"/>
                <a:gd name="T8" fmla="*/ 40 w 174"/>
                <a:gd name="T9" fmla="*/ 96 h 233"/>
                <a:gd name="T10" fmla="*/ 157 w 174"/>
                <a:gd name="T11" fmla="*/ 96 h 233"/>
                <a:gd name="T12" fmla="*/ 157 w 174"/>
                <a:gd name="T13" fmla="*/ 133 h 233"/>
                <a:gd name="T14" fmla="*/ 40 w 174"/>
                <a:gd name="T15" fmla="*/ 133 h 233"/>
                <a:gd name="T16" fmla="*/ 40 w 174"/>
                <a:gd name="T17" fmla="*/ 196 h 233"/>
                <a:gd name="T18" fmla="*/ 174 w 174"/>
                <a:gd name="T19" fmla="*/ 196 h 233"/>
                <a:gd name="T20" fmla="*/ 174 w 174"/>
                <a:gd name="T21" fmla="*/ 233 h 233"/>
                <a:gd name="T22" fmla="*/ 0 w 174"/>
                <a:gd name="T23" fmla="*/ 233 h 233"/>
                <a:gd name="T24" fmla="*/ 0 w 174"/>
                <a:gd name="T2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233">
                  <a:moveTo>
                    <a:pt x="0" y="0"/>
                  </a:moveTo>
                  <a:lnTo>
                    <a:pt x="173" y="0"/>
                  </a:lnTo>
                  <a:lnTo>
                    <a:pt x="173" y="37"/>
                  </a:lnTo>
                  <a:lnTo>
                    <a:pt x="40" y="37"/>
                  </a:lnTo>
                  <a:lnTo>
                    <a:pt x="40" y="96"/>
                  </a:lnTo>
                  <a:lnTo>
                    <a:pt x="157" y="96"/>
                  </a:lnTo>
                  <a:lnTo>
                    <a:pt x="157" y="133"/>
                  </a:lnTo>
                  <a:lnTo>
                    <a:pt x="40" y="133"/>
                  </a:lnTo>
                  <a:lnTo>
                    <a:pt x="40" y="196"/>
                  </a:lnTo>
                  <a:lnTo>
                    <a:pt x="174" y="196"/>
                  </a:lnTo>
                  <a:lnTo>
                    <a:pt x="174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6">
              <a:extLst>
                <a:ext uri="{FF2B5EF4-FFF2-40B4-BE49-F238E27FC236}">
                  <a16:creationId xmlns:a16="http://schemas.microsoft.com/office/drawing/2014/main" id="{04A08AC9-F30D-6444-881F-8A3E2B9AE4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3572" y="4078369"/>
              <a:ext cx="111628" cy="132029"/>
            </a:xfrm>
            <a:custGeom>
              <a:avLst/>
              <a:gdLst>
                <a:gd name="T0" fmla="*/ 57 w 113"/>
                <a:gd name="T1" fmla="*/ 66 h 133"/>
                <a:gd name="T2" fmla="*/ 85 w 113"/>
                <a:gd name="T3" fmla="*/ 44 h 133"/>
                <a:gd name="T4" fmla="*/ 85 w 113"/>
                <a:gd name="T5" fmla="*/ 43 h 133"/>
                <a:gd name="T6" fmla="*/ 57 w 113"/>
                <a:gd name="T7" fmla="*/ 21 h 133"/>
                <a:gd name="T8" fmla="*/ 23 w 113"/>
                <a:gd name="T9" fmla="*/ 21 h 133"/>
                <a:gd name="T10" fmla="*/ 23 w 113"/>
                <a:gd name="T11" fmla="*/ 66 h 133"/>
                <a:gd name="T12" fmla="*/ 57 w 113"/>
                <a:gd name="T13" fmla="*/ 66 h 133"/>
                <a:gd name="T14" fmla="*/ 0 w 113"/>
                <a:gd name="T15" fmla="*/ 0 h 133"/>
                <a:gd name="T16" fmla="*/ 59 w 113"/>
                <a:gd name="T17" fmla="*/ 0 h 133"/>
                <a:gd name="T18" fmla="*/ 98 w 113"/>
                <a:gd name="T19" fmla="*/ 13 h 133"/>
                <a:gd name="T20" fmla="*/ 109 w 113"/>
                <a:gd name="T21" fmla="*/ 42 h 133"/>
                <a:gd name="T22" fmla="*/ 109 w 113"/>
                <a:gd name="T23" fmla="*/ 42 h 133"/>
                <a:gd name="T24" fmla="*/ 77 w 113"/>
                <a:gd name="T25" fmla="*/ 83 h 133"/>
                <a:gd name="T26" fmla="*/ 113 w 113"/>
                <a:gd name="T27" fmla="*/ 133 h 133"/>
                <a:gd name="T28" fmla="*/ 85 w 113"/>
                <a:gd name="T29" fmla="*/ 133 h 133"/>
                <a:gd name="T30" fmla="*/ 52 w 113"/>
                <a:gd name="T31" fmla="*/ 87 h 133"/>
                <a:gd name="T32" fmla="*/ 23 w 113"/>
                <a:gd name="T33" fmla="*/ 87 h 133"/>
                <a:gd name="T34" fmla="*/ 23 w 113"/>
                <a:gd name="T35" fmla="*/ 133 h 133"/>
                <a:gd name="T36" fmla="*/ 0 w 113"/>
                <a:gd name="T37" fmla="*/ 133 h 133"/>
                <a:gd name="T38" fmla="*/ 0 w 113"/>
                <a:gd name="T3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33">
                  <a:moveTo>
                    <a:pt x="57" y="66"/>
                  </a:moveTo>
                  <a:cubicBezTo>
                    <a:pt x="74" y="66"/>
                    <a:pt x="85" y="57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29"/>
                    <a:pt x="74" y="21"/>
                    <a:pt x="57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66"/>
                    <a:pt x="23" y="66"/>
                    <a:pt x="23" y="66"/>
                  </a:cubicBezTo>
                  <a:lnTo>
                    <a:pt x="57" y="66"/>
                  </a:lnTo>
                  <a:close/>
                  <a:moveTo>
                    <a:pt x="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76" y="0"/>
                    <a:pt x="89" y="5"/>
                    <a:pt x="98" y="13"/>
                  </a:cubicBezTo>
                  <a:cubicBezTo>
                    <a:pt x="105" y="20"/>
                    <a:pt x="109" y="30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64"/>
                    <a:pt x="95" y="77"/>
                    <a:pt x="77" y="83"/>
                  </a:cubicBezTo>
                  <a:cubicBezTo>
                    <a:pt x="113" y="133"/>
                    <a:pt x="113" y="133"/>
                    <a:pt x="113" y="133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7">
              <a:extLst>
                <a:ext uri="{FF2B5EF4-FFF2-40B4-BE49-F238E27FC236}">
                  <a16:creationId xmlns:a16="http://schemas.microsoft.com/office/drawing/2014/main" id="{1D109B4E-5555-5744-A62F-036199B14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067" y="4078369"/>
              <a:ext cx="115594" cy="132029"/>
            </a:xfrm>
            <a:custGeom>
              <a:avLst/>
              <a:gdLst>
                <a:gd name="T0" fmla="*/ 0 w 204"/>
                <a:gd name="T1" fmla="*/ 0 h 233"/>
                <a:gd name="T2" fmla="*/ 38 w 204"/>
                <a:gd name="T3" fmla="*/ 0 h 233"/>
                <a:gd name="T4" fmla="*/ 162 w 204"/>
                <a:gd name="T5" fmla="*/ 161 h 233"/>
                <a:gd name="T6" fmla="*/ 162 w 204"/>
                <a:gd name="T7" fmla="*/ 0 h 233"/>
                <a:gd name="T8" fmla="*/ 204 w 204"/>
                <a:gd name="T9" fmla="*/ 0 h 233"/>
                <a:gd name="T10" fmla="*/ 204 w 204"/>
                <a:gd name="T11" fmla="*/ 233 h 233"/>
                <a:gd name="T12" fmla="*/ 169 w 204"/>
                <a:gd name="T13" fmla="*/ 233 h 233"/>
                <a:gd name="T14" fmla="*/ 40 w 204"/>
                <a:gd name="T15" fmla="*/ 67 h 233"/>
                <a:gd name="T16" fmla="*/ 40 w 204"/>
                <a:gd name="T17" fmla="*/ 233 h 233"/>
                <a:gd name="T18" fmla="*/ 0 w 204"/>
                <a:gd name="T19" fmla="*/ 233 h 233"/>
                <a:gd name="T20" fmla="*/ 0 w 204"/>
                <a:gd name="T2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233">
                  <a:moveTo>
                    <a:pt x="0" y="0"/>
                  </a:moveTo>
                  <a:lnTo>
                    <a:pt x="38" y="0"/>
                  </a:lnTo>
                  <a:lnTo>
                    <a:pt x="162" y="161"/>
                  </a:lnTo>
                  <a:lnTo>
                    <a:pt x="162" y="0"/>
                  </a:lnTo>
                  <a:lnTo>
                    <a:pt x="204" y="0"/>
                  </a:lnTo>
                  <a:lnTo>
                    <a:pt x="204" y="233"/>
                  </a:lnTo>
                  <a:lnTo>
                    <a:pt x="169" y="233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8">
              <a:extLst>
                <a:ext uri="{FF2B5EF4-FFF2-40B4-BE49-F238E27FC236}">
                  <a16:creationId xmlns:a16="http://schemas.microsoft.com/office/drawing/2014/main" id="{3E47AD5D-C255-A049-B3DE-2282F80A1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9325" y="4078369"/>
              <a:ext cx="130893" cy="132029"/>
            </a:xfrm>
            <a:custGeom>
              <a:avLst/>
              <a:gdLst>
                <a:gd name="T0" fmla="*/ 0 w 231"/>
                <a:gd name="T1" fmla="*/ 0 h 233"/>
                <a:gd name="T2" fmla="*/ 44 w 231"/>
                <a:gd name="T3" fmla="*/ 0 h 233"/>
                <a:gd name="T4" fmla="*/ 115 w 231"/>
                <a:gd name="T5" fmla="*/ 110 h 233"/>
                <a:gd name="T6" fmla="*/ 187 w 231"/>
                <a:gd name="T7" fmla="*/ 0 h 233"/>
                <a:gd name="T8" fmla="*/ 231 w 231"/>
                <a:gd name="T9" fmla="*/ 0 h 233"/>
                <a:gd name="T10" fmla="*/ 231 w 231"/>
                <a:gd name="T11" fmla="*/ 233 h 233"/>
                <a:gd name="T12" fmla="*/ 189 w 231"/>
                <a:gd name="T13" fmla="*/ 233 h 233"/>
                <a:gd name="T14" fmla="*/ 189 w 231"/>
                <a:gd name="T15" fmla="*/ 65 h 233"/>
                <a:gd name="T16" fmla="*/ 115 w 231"/>
                <a:gd name="T17" fmla="*/ 175 h 233"/>
                <a:gd name="T18" fmla="*/ 114 w 231"/>
                <a:gd name="T19" fmla="*/ 175 h 233"/>
                <a:gd name="T20" fmla="*/ 40 w 231"/>
                <a:gd name="T21" fmla="*/ 67 h 233"/>
                <a:gd name="T22" fmla="*/ 40 w 231"/>
                <a:gd name="T23" fmla="*/ 233 h 233"/>
                <a:gd name="T24" fmla="*/ 0 w 231"/>
                <a:gd name="T25" fmla="*/ 233 h 233"/>
                <a:gd name="T26" fmla="*/ 0 w 23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1" h="233">
                  <a:moveTo>
                    <a:pt x="0" y="0"/>
                  </a:moveTo>
                  <a:lnTo>
                    <a:pt x="44" y="0"/>
                  </a:lnTo>
                  <a:lnTo>
                    <a:pt x="115" y="110"/>
                  </a:lnTo>
                  <a:lnTo>
                    <a:pt x="187" y="0"/>
                  </a:lnTo>
                  <a:lnTo>
                    <a:pt x="231" y="0"/>
                  </a:lnTo>
                  <a:lnTo>
                    <a:pt x="231" y="233"/>
                  </a:lnTo>
                  <a:lnTo>
                    <a:pt x="189" y="233"/>
                  </a:lnTo>
                  <a:lnTo>
                    <a:pt x="189" y="65"/>
                  </a:lnTo>
                  <a:lnTo>
                    <a:pt x="115" y="175"/>
                  </a:lnTo>
                  <a:lnTo>
                    <a:pt x="114" y="175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9">
              <a:extLst>
                <a:ext uri="{FF2B5EF4-FFF2-40B4-BE49-F238E27FC236}">
                  <a16:creationId xmlns:a16="http://schemas.microsoft.com/office/drawing/2014/main" id="{33F319D9-EB38-C04B-9B8C-45B4405B1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752" y="4078369"/>
              <a:ext cx="99162" cy="132029"/>
            </a:xfrm>
            <a:custGeom>
              <a:avLst/>
              <a:gdLst>
                <a:gd name="T0" fmla="*/ 0 w 175"/>
                <a:gd name="T1" fmla="*/ 0 h 233"/>
                <a:gd name="T2" fmla="*/ 173 w 175"/>
                <a:gd name="T3" fmla="*/ 0 h 233"/>
                <a:gd name="T4" fmla="*/ 173 w 175"/>
                <a:gd name="T5" fmla="*/ 37 h 233"/>
                <a:gd name="T6" fmla="*/ 40 w 175"/>
                <a:gd name="T7" fmla="*/ 37 h 233"/>
                <a:gd name="T8" fmla="*/ 40 w 175"/>
                <a:gd name="T9" fmla="*/ 96 h 233"/>
                <a:gd name="T10" fmla="*/ 157 w 175"/>
                <a:gd name="T11" fmla="*/ 96 h 233"/>
                <a:gd name="T12" fmla="*/ 157 w 175"/>
                <a:gd name="T13" fmla="*/ 133 h 233"/>
                <a:gd name="T14" fmla="*/ 40 w 175"/>
                <a:gd name="T15" fmla="*/ 133 h 233"/>
                <a:gd name="T16" fmla="*/ 40 w 175"/>
                <a:gd name="T17" fmla="*/ 196 h 233"/>
                <a:gd name="T18" fmla="*/ 175 w 175"/>
                <a:gd name="T19" fmla="*/ 196 h 233"/>
                <a:gd name="T20" fmla="*/ 175 w 175"/>
                <a:gd name="T21" fmla="*/ 233 h 233"/>
                <a:gd name="T22" fmla="*/ 0 w 175"/>
                <a:gd name="T23" fmla="*/ 233 h 233"/>
                <a:gd name="T24" fmla="*/ 0 w 175"/>
                <a:gd name="T2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233">
                  <a:moveTo>
                    <a:pt x="0" y="0"/>
                  </a:moveTo>
                  <a:lnTo>
                    <a:pt x="173" y="0"/>
                  </a:lnTo>
                  <a:lnTo>
                    <a:pt x="173" y="37"/>
                  </a:lnTo>
                  <a:lnTo>
                    <a:pt x="40" y="37"/>
                  </a:lnTo>
                  <a:lnTo>
                    <a:pt x="40" y="96"/>
                  </a:lnTo>
                  <a:lnTo>
                    <a:pt x="157" y="96"/>
                  </a:lnTo>
                  <a:lnTo>
                    <a:pt x="157" y="133"/>
                  </a:lnTo>
                  <a:lnTo>
                    <a:pt x="40" y="133"/>
                  </a:lnTo>
                  <a:lnTo>
                    <a:pt x="40" y="196"/>
                  </a:lnTo>
                  <a:lnTo>
                    <a:pt x="175" y="196"/>
                  </a:lnTo>
                  <a:lnTo>
                    <a:pt x="175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0">
              <a:extLst>
                <a:ext uri="{FF2B5EF4-FFF2-40B4-BE49-F238E27FC236}">
                  <a16:creationId xmlns:a16="http://schemas.microsoft.com/office/drawing/2014/main" id="{60817A10-46F0-A749-8BE6-8F26A46FC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581" y="4078369"/>
              <a:ext cx="115027" cy="132029"/>
            </a:xfrm>
            <a:custGeom>
              <a:avLst/>
              <a:gdLst>
                <a:gd name="T0" fmla="*/ 0 w 203"/>
                <a:gd name="T1" fmla="*/ 0 h 233"/>
                <a:gd name="T2" fmla="*/ 38 w 203"/>
                <a:gd name="T3" fmla="*/ 0 h 233"/>
                <a:gd name="T4" fmla="*/ 162 w 203"/>
                <a:gd name="T5" fmla="*/ 161 h 233"/>
                <a:gd name="T6" fmla="*/ 162 w 203"/>
                <a:gd name="T7" fmla="*/ 0 h 233"/>
                <a:gd name="T8" fmla="*/ 203 w 203"/>
                <a:gd name="T9" fmla="*/ 0 h 233"/>
                <a:gd name="T10" fmla="*/ 203 w 203"/>
                <a:gd name="T11" fmla="*/ 233 h 233"/>
                <a:gd name="T12" fmla="*/ 169 w 203"/>
                <a:gd name="T13" fmla="*/ 233 h 233"/>
                <a:gd name="T14" fmla="*/ 40 w 203"/>
                <a:gd name="T15" fmla="*/ 67 h 233"/>
                <a:gd name="T16" fmla="*/ 40 w 203"/>
                <a:gd name="T17" fmla="*/ 233 h 233"/>
                <a:gd name="T18" fmla="*/ 0 w 203"/>
                <a:gd name="T19" fmla="*/ 233 h 233"/>
                <a:gd name="T20" fmla="*/ 0 w 203"/>
                <a:gd name="T2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33">
                  <a:moveTo>
                    <a:pt x="0" y="0"/>
                  </a:moveTo>
                  <a:lnTo>
                    <a:pt x="38" y="0"/>
                  </a:lnTo>
                  <a:lnTo>
                    <a:pt x="162" y="161"/>
                  </a:lnTo>
                  <a:lnTo>
                    <a:pt x="162" y="0"/>
                  </a:lnTo>
                  <a:lnTo>
                    <a:pt x="203" y="0"/>
                  </a:lnTo>
                  <a:lnTo>
                    <a:pt x="203" y="233"/>
                  </a:lnTo>
                  <a:lnTo>
                    <a:pt x="169" y="233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1">
              <a:extLst>
                <a:ext uri="{FF2B5EF4-FFF2-40B4-BE49-F238E27FC236}">
                  <a16:creationId xmlns:a16="http://schemas.microsoft.com/office/drawing/2014/main" id="{08ADF693-AE1A-FA42-94F6-925625DAC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310" y="4078369"/>
              <a:ext cx="106527" cy="132029"/>
            </a:xfrm>
            <a:custGeom>
              <a:avLst/>
              <a:gdLst>
                <a:gd name="T0" fmla="*/ 73 w 188"/>
                <a:gd name="T1" fmla="*/ 37 h 233"/>
                <a:gd name="T2" fmla="*/ 0 w 188"/>
                <a:gd name="T3" fmla="*/ 37 h 233"/>
                <a:gd name="T4" fmla="*/ 0 w 188"/>
                <a:gd name="T5" fmla="*/ 0 h 233"/>
                <a:gd name="T6" fmla="*/ 188 w 188"/>
                <a:gd name="T7" fmla="*/ 0 h 233"/>
                <a:gd name="T8" fmla="*/ 188 w 188"/>
                <a:gd name="T9" fmla="*/ 37 h 233"/>
                <a:gd name="T10" fmla="*/ 115 w 188"/>
                <a:gd name="T11" fmla="*/ 37 h 233"/>
                <a:gd name="T12" fmla="*/ 115 w 188"/>
                <a:gd name="T13" fmla="*/ 233 h 233"/>
                <a:gd name="T14" fmla="*/ 73 w 188"/>
                <a:gd name="T15" fmla="*/ 233 h 233"/>
                <a:gd name="T16" fmla="*/ 73 w 188"/>
                <a:gd name="T17" fmla="*/ 3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233">
                  <a:moveTo>
                    <a:pt x="73" y="37"/>
                  </a:moveTo>
                  <a:lnTo>
                    <a:pt x="0" y="37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37"/>
                  </a:lnTo>
                  <a:lnTo>
                    <a:pt x="115" y="37"/>
                  </a:lnTo>
                  <a:lnTo>
                    <a:pt x="115" y="233"/>
                  </a:lnTo>
                  <a:lnTo>
                    <a:pt x="73" y="233"/>
                  </a:lnTo>
                  <a:lnTo>
                    <a:pt x="73" y="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8FBFE7C-AE93-9145-BDAC-94FB5E50C62B}"/>
              </a:ext>
            </a:extLst>
          </p:cNvPr>
          <p:cNvGrpSpPr/>
          <p:nvPr userDrawn="1"/>
        </p:nvGrpSpPr>
        <p:grpSpPr>
          <a:xfrm>
            <a:off x="5436622" y="3577459"/>
            <a:ext cx="1348605" cy="446513"/>
            <a:chOff x="3992064" y="3577459"/>
            <a:chExt cx="1348605" cy="446513"/>
          </a:xfrm>
          <a:effectLst>
            <a:reflection endPos="0" dir="5400000" sy="-100000" algn="bl" rotWithShape="0"/>
          </a:effectLst>
        </p:grpSpPr>
        <p:sp>
          <p:nvSpPr>
            <p:cNvPr id="120" name="Freeform 21">
              <a:extLst>
                <a:ext uri="{FF2B5EF4-FFF2-40B4-BE49-F238E27FC236}">
                  <a16:creationId xmlns:a16="http://schemas.microsoft.com/office/drawing/2014/main" id="{EE710DF6-96B5-FF4F-85E0-C7216A15C4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2064" y="3585959"/>
              <a:ext cx="1348605" cy="428380"/>
            </a:xfrm>
            <a:custGeom>
              <a:avLst/>
              <a:gdLst>
                <a:gd name="T0" fmla="*/ 2205 w 2380"/>
                <a:gd name="T1" fmla="*/ 0 h 756"/>
                <a:gd name="T2" fmla="*/ 2094 w 2380"/>
                <a:gd name="T3" fmla="*/ 483 h 756"/>
                <a:gd name="T4" fmla="*/ 1977 w 2380"/>
                <a:gd name="T5" fmla="*/ 0 h 756"/>
                <a:gd name="T6" fmla="*/ 1814 w 2380"/>
                <a:gd name="T7" fmla="*/ 0 h 756"/>
                <a:gd name="T8" fmla="*/ 1694 w 2380"/>
                <a:gd name="T9" fmla="*/ 478 h 756"/>
                <a:gd name="T10" fmla="*/ 1585 w 2380"/>
                <a:gd name="T11" fmla="*/ 0 h 756"/>
                <a:gd name="T12" fmla="*/ 1409 w 2380"/>
                <a:gd name="T13" fmla="*/ 0 h 756"/>
                <a:gd name="T14" fmla="*/ 1605 w 2380"/>
                <a:gd name="T15" fmla="*/ 754 h 756"/>
                <a:gd name="T16" fmla="*/ 1779 w 2380"/>
                <a:gd name="T17" fmla="*/ 754 h 756"/>
                <a:gd name="T18" fmla="*/ 1893 w 2380"/>
                <a:gd name="T19" fmla="*/ 278 h 756"/>
                <a:gd name="T20" fmla="*/ 2010 w 2380"/>
                <a:gd name="T21" fmla="*/ 754 h 756"/>
                <a:gd name="T22" fmla="*/ 2181 w 2380"/>
                <a:gd name="T23" fmla="*/ 754 h 756"/>
                <a:gd name="T24" fmla="*/ 2183 w 2380"/>
                <a:gd name="T25" fmla="*/ 749 h 756"/>
                <a:gd name="T26" fmla="*/ 2380 w 2380"/>
                <a:gd name="T27" fmla="*/ 0 h 756"/>
                <a:gd name="T28" fmla="*/ 2205 w 2380"/>
                <a:gd name="T29" fmla="*/ 0 h 756"/>
                <a:gd name="T30" fmla="*/ 583 w 2380"/>
                <a:gd name="T31" fmla="*/ 483 h 756"/>
                <a:gd name="T32" fmla="*/ 173 w 2380"/>
                <a:gd name="T33" fmla="*/ 0 h 756"/>
                <a:gd name="T34" fmla="*/ 0 w 2380"/>
                <a:gd name="T35" fmla="*/ 0 h 756"/>
                <a:gd name="T36" fmla="*/ 0 w 2380"/>
                <a:gd name="T37" fmla="*/ 756 h 756"/>
                <a:gd name="T38" fmla="*/ 169 w 2380"/>
                <a:gd name="T39" fmla="*/ 756 h 756"/>
                <a:gd name="T40" fmla="*/ 169 w 2380"/>
                <a:gd name="T41" fmla="*/ 275 h 756"/>
                <a:gd name="T42" fmla="*/ 578 w 2380"/>
                <a:gd name="T43" fmla="*/ 756 h 756"/>
                <a:gd name="T44" fmla="*/ 752 w 2380"/>
                <a:gd name="T45" fmla="*/ 756 h 756"/>
                <a:gd name="T46" fmla="*/ 752 w 2380"/>
                <a:gd name="T47" fmla="*/ 0 h 756"/>
                <a:gd name="T48" fmla="*/ 583 w 2380"/>
                <a:gd name="T49" fmla="*/ 0 h 756"/>
                <a:gd name="T50" fmla="*/ 583 w 2380"/>
                <a:gd name="T51" fmla="*/ 483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80" h="756">
                  <a:moveTo>
                    <a:pt x="2205" y="0"/>
                  </a:moveTo>
                  <a:lnTo>
                    <a:pt x="2094" y="483"/>
                  </a:lnTo>
                  <a:lnTo>
                    <a:pt x="1977" y="0"/>
                  </a:lnTo>
                  <a:lnTo>
                    <a:pt x="1814" y="0"/>
                  </a:lnTo>
                  <a:lnTo>
                    <a:pt x="1694" y="478"/>
                  </a:lnTo>
                  <a:lnTo>
                    <a:pt x="1585" y="0"/>
                  </a:lnTo>
                  <a:lnTo>
                    <a:pt x="1409" y="0"/>
                  </a:lnTo>
                  <a:lnTo>
                    <a:pt x="1605" y="754"/>
                  </a:lnTo>
                  <a:lnTo>
                    <a:pt x="1779" y="754"/>
                  </a:lnTo>
                  <a:lnTo>
                    <a:pt x="1893" y="278"/>
                  </a:lnTo>
                  <a:lnTo>
                    <a:pt x="2010" y="754"/>
                  </a:lnTo>
                  <a:lnTo>
                    <a:pt x="2181" y="754"/>
                  </a:lnTo>
                  <a:lnTo>
                    <a:pt x="2183" y="749"/>
                  </a:lnTo>
                  <a:lnTo>
                    <a:pt x="2380" y="0"/>
                  </a:lnTo>
                  <a:lnTo>
                    <a:pt x="2205" y="0"/>
                  </a:lnTo>
                  <a:close/>
                  <a:moveTo>
                    <a:pt x="583" y="483"/>
                  </a:moveTo>
                  <a:lnTo>
                    <a:pt x="173" y="0"/>
                  </a:lnTo>
                  <a:lnTo>
                    <a:pt x="0" y="0"/>
                  </a:lnTo>
                  <a:lnTo>
                    <a:pt x="0" y="756"/>
                  </a:lnTo>
                  <a:lnTo>
                    <a:pt x="169" y="756"/>
                  </a:lnTo>
                  <a:lnTo>
                    <a:pt x="169" y="275"/>
                  </a:lnTo>
                  <a:lnTo>
                    <a:pt x="578" y="756"/>
                  </a:lnTo>
                  <a:lnTo>
                    <a:pt x="752" y="756"/>
                  </a:lnTo>
                  <a:lnTo>
                    <a:pt x="752" y="0"/>
                  </a:lnTo>
                  <a:lnTo>
                    <a:pt x="583" y="0"/>
                  </a:lnTo>
                  <a:lnTo>
                    <a:pt x="583" y="4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2">
              <a:extLst>
                <a:ext uri="{FF2B5EF4-FFF2-40B4-BE49-F238E27FC236}">
                  <a16:creationId xmlns:a16="http://schemas.microsoft.com/office/drawing/2014/main" id="{D58497E6-722C-894E-86CD-DDF1201B3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243" y="3577459"/>
              <a:ext cx="343384" cy="446513"/>
            </a:xfrm>
            <a:custGeom>
              <a:avLst/>
              <a:gdLst>
                <a:gd name="T0" fmla="*/ 0 w 347"/>
                <a:gd name="T1" fmla="*/ 381 h 451"/>
                <a:gd name="T2" fmla="*/ 57 w 347"/>
                <a:gd name="T3" fmla="*/ 312 h 451"/>
                <a:gd name="T4" fmla="*/ 188 w 347"/>
                <a:gd name="T5" fmla="*/ 366 h 451"/>
                <a:gd name="T6" fmla="*/ 251 w 347"/>
                <a:gd name="T7" fmla="*/ 324 h 451"/>
                <a:gd name="T8" fmla="*/ 251 w 347"/>
                <a:gd name="T9" fmla="*/ 323 h 451"/>
                <a:gd name="T10" fmla="*/ 163 w 347"/>
                <a:gd name="T11" fmla="*/ 267 h 451"/>
                <a:gd name="T12" fmla="*/ 18 w 347"/>
                <a:gd name="T13" fmla="*/ 133 h 451"/>
                <a:gd name="T14" fmla="*/ 18 w 347"/>
                <a:gd name="T15" fmla="*/ 132 h 451"/>
                <a:gd name="T16" fmla="*/ 171 w 347"/>
                <a:gd name="T17" fmla="*/ 0 h 451"/>
                <a:gd name="T18" fmla="*/ 334 w 347"/>
                <a:gd name="T19" fmla="*/ 56 h 451"/>
                <a:gd name="T20" fmla="*/ 284 w 347"/>
                <a:gd name="T21" fmla="*/ 128 h 451"/>
                <a:gd name="T22" fmla="*/ 170 w 347"/>
                <a:gd name="T23" fmla="*/ 85 h 451"/>
                <a:gd name="T24" fmla="*/ 114 w 347"/>
                <a:gd name="T25" fmla="*/ 123 h 451"/>
                <a:gd name="T26" fmla="*/ 114 w 347"/>
                <a:gd name="T27" fmla="*/ 125 h 451"/>
                <a:gd name="T28" fmla="*/ 208 w 347"/>
                <a:gd name="T29" fmla="*/ 182 h 451"/>
                <a:gd name="T30" fmla="*/ 347 w 347"/>
                <a:gd name="T31" fmla="*/ 314 h 451"/>
                <a:gd name="T32" fmla="*/ 347 w 347"/>
                <a:gd name="T33" fmla="*/ 315 h 451"/>
                <a:gd name="T34" fmla="*/ 186 w 347"/>
                <a:gd name="T35" fmla="*/ 451 h 451"/>
                <a:gd name="T36" fmla="*/ 0 w 347"/>
                <a:gd name="T37" fmla="*/ 38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7" h="451">
                  <a:moveTo>
                    <a:pt x="0" y="381"/>
                  </a:moveTo>
                  <a:cubicBezTo>
                    <a:pt x="57" y="312"/>
                    <a:pt x="57" y="312"/>
                    <a:pt x="57" y="312"/>
                  </a:cubicBezTo>
                  <a:cubicBezTo>
                    <a:pt x="97" y="345"/>
                    <a:pt x="138" y="366"/>
                    <a:pt x="188" y="366"/>
                  </a:cubicBezTo>
                  <a:cubicBezTo>
                    <a:pt x="227" y="366"/>
                    <a:pt x="251" y="350"/>
                    <a:pt x="251" y="324"/>
                  </a:cubicBezTo>
                  <a:cubicBezTo>
                    <a:pt x="251" y="323"/>
                    <a:pt x="251" y="323"/>
                    <a:pt x="251" y="323"/>
                  </a:cubicBezTo>
                  <a:cubicBezTo>
                    <a:pt x="251" y="299"/>
                    <a:pt x="236" y="286"/>
                    <a:pt x="163" y="267"/>
                  </a:cubicBezTo>
                  <a:cubicBezTo>
                    <a:pt x="75" y="245"/>
                    <a:pt x="18" y="220"/>
                    <a:pt x="18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53"/>
                    <a:pt x="82" y="0"/>
                    <a:pt x="171" y="0"/>
                  </a:cubicBezTo>
                  <a:cubicBezTo>
                    <a:pt x="235" y="0"/>
                    <a:pt x="289" y="20"/>
                    <a:pt x="334" y="56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45" y="101"/>
                    <a:pt x="207" y="85"/>
                    <a:pt x="170" y="85"/>
                  </a:cubicBezTo>
                  <a:cubicBezTo>
                    <a:pt x="133" y="85"/>
                    <a:pt x="114" y="102"/>
                    <a:pt x="114" y="123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14" y="153"/>
                    <a:pt x="132" y="163"/>
                    <a:pt x="208" y="182"/>
                  </a:cubicBezTo>
                  <a:cubicBezTo>
                    <a:pt x="297" y="205"/>
                    <a:pt x="347" y="237"/>
                    <a:pt x="347" y="314"/>
                  </a:cubicBezTo>
                  <a:cubicBezTo>
                    <a:pt x="347" y="315"/>
                    <a:pt x="347" y="315"/>
                    <a:pt x="347" y="315"/>
                  </a:cubicBezTo>
                  <a:cubicBezTo>
                    <a:pt x="347" y="402"/>
                    <a:pt x="281" y="451"/>
                    <a:pt x="186" y="451"/>
                  </a:cubicBezTo>
                  <a:cubicBezTo>
                    <a:pt x="120" y="451"/>
                    <a:pt x="53" y="428"/>
                    <a:pt x="0" y="3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22" name="Freeform 5">
            <a:extLst>
              <a:ext uri="{FF2B5EF4-FFF2-40B4-BE49-F238E27FC236}">
                <a16:creationId xmlns:a16="http://schemas.microsoft.com/office/drawing/2014/main" id="{D27DA3FC-23A0-3341-8A79-BF6AB53AB41E}"/>
              </a:ext>
            </a:extLst>
          </p:cNvPr>
          <p:cNvSpPr>
            <a:spLocks/>
          </p:cNvSpPr>
          <p:nvPr userDrawn="1"/>
        </p:nvSpPr>
        <p:spPr bwMode="auto">
          <a:xfrm>
            <a:off x="5648132" y="2772562"/>
            <a:ext cx="267757" cy="649213"/>
          </a:xfrm>
          <a:custGeom>
            <a:avLst/>
            <a:gdLst>
              <a:gd name="T0" fmla="*/ 575 w 575"/>
              <a:gd name="T1" fmla="*/ 1394 h 1394"/>
              <a:gd name="T2" fmla="*/ 396 w 575"/>
              <a:gd name="T3" fmla="*/ 1140 h 1394"/>
              <a:gd name="T4" fmla="*/ 339 w 575"/>
              <a:gd name="T5" fmla="*/ 723 h 1394"/>
              <a:gd name="T6" fmla="*/ 386 w 575"/>
              <a:gd name="T7" fmla="*/ 265 h 1394"/>
              <a:gd name="T8" fmla="*/ 387 w 575"/>
              <a:gd name="T9" fmla="*/ 262 h 1394"/>
              <a:gd name="T10" fmla="*/ 435 w 575"/>
              <a:gd name="T11" fmla="*/ 195 h 1394"/>
              <a:gd name="T12" fmla="*/ 98 w 575"/>
              <a:gd name="T13" fmla="*/ 15 h 1394"/>
              <a:gd name="T14" fmla="*/ 73 w 575"/>
              <a:gd name="T15" fmla="*/ 4 h 1394"/>
              <a:gd name="T16" fmla="*/ 72 w 575"/>
              <a:gd name="T17" fmla="*/ 4 h 1394"/>
              <a:gd name="T18" fmla="*/ 72 w 575"/>
              <a:gd name="T19" fmla="*/ 4 h 1394"/>
              <a:gd name="T20" fmla="*/ 54 w 575"/>
              <a:gd name="T21" fmla="*/ 0 h 1394"/>
              <a:gd name="T22" fmla="*/ 20 w 575"/>
              <a:gd name="T23" fmla="*/ 33 h 1394"/>
              <a:gd name="T24" fmla="*/ 11 w 575"/>
              <a:gd name="T25" fmla="*/ 122 h 1394"/>
              <a:gd name="T26" fmla="*/ 0 w 575"/>
              <a:gd name="T27" fmla="*/ 349 h 1394"/>
              <a:gd name="T28" fmla="*/ 163 w 575"/>
              <a:gd name="T29" fmla="*/ 1108 h 1394"/>
              <a:gd name="T30" fmla="*/ 575 w 575"/>
              <a:gd name="T31" fmla="*/ 1394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5" h="1394">
                <a:moveTo>
                  <a:pt x="575" y="1394"/>
                </a:moveTo>
                <a:cubicBezTo>
                  <a:pt x="511" y="1346"/>
                  <a:pt x="436" y="1265"/>
                  <a:pt x="396" y="1140"/>
                </a:cubicBezTo>
                <a:cubicBezTo>
                  <a:pt x="358" y="1021"/>
                  <a:pt x="339" y="881"/>
                  <a:pt x="339" y="723"/>
                </a:cubicBezTo>
                <a:cubicBezTo>
                  <a:pt x="339" y="504"/>
                  <a:pt x="375" y="317"/>
                  <a:pt x="386" y="265"/>
                </a:cubicBezTo>
                <a:cubicBezTo>
                  <a:pt x="387" y="264"/>
                  <a:pt x="387" y="263"/>
                  <a:pt x="387" y="262"/>
                </a:cubicBezTo>
                <a:cubicBezTo>
                  <a:pt x="393" y="232"/>
                  <a:pt x="411" y="208"/>
                  <a:pt x="435" y="195"/>
                </a:cubicBezTo>
                <a:cubicBezTo>
                  <a:pt x="269" y="89"/>
                  <a:pt x="126" y="26"/>
                  <a:pt x="98" y="15"/>
                </a:cubicBezTo>
                <a:cubicBezTo>
                  <a:pt x="82" y="7"/>
                  <a:pt x="73" y="4"/>
                  <a:pt x="73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66" y="1"/>
                  <a:pt x="60" y="0"/>
                  <a:pt x="54" y="0"/>
                </a:cubicBezTo>
                <a:cubicBezTo>
                  <a:pt x="35" y="0"/>
                  <a:pt x="24" y="11"/>
                  <a:pt x="20" y="33"/>
                </a:cubicBezTo>
                <a:cubicBezTo>
                  <a:pt x="20" y="33"/>
                  <a:pt x="16" y="66"/>
                  <a:pt x="11" y="122"/>
                </a:cubicBezTo>
                <a:cubicBezTo>
                  <a:pt x="6" y="173"/>
                  <a:pt x="0" y="253"/>
                  <a:pt x="0" y="349"/>
                </a:cubicBezTo>
                <a:cubicBezTo>
                  <a:pt x="0" y="565"/>
                  <a:pt x="28" y="872"/>
                  <a:pt x="163" y="1108"/>
                </a:cubicBezTo>
                <a:cubicBezTo>
                  <a:pt x="266" y="1287"/>
                  <a:pt x="412" y="1389"/>
                  <a:pt x="575" y="139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3" name="Freeform 6">
            <a:extLst>
              <a:ext uri="{FF2B5EF4-FFF2-40B4-BE49-F238E27FC236}">
                <a16:creationId xmlns:a16="http://schemas.microsoft.com/office/drawing/2014/main" id="{51303D9B-24C4-C14C-83E8-17BF26E46B44}"/>
              </a:ext>
            </a:extLst>
          </p:cNvPr>
          <p:cNvSpPr>
            <a:spLocks/>
          </p:cNvSpPr>
          <p:nvPr userDrawn="1"/>
        </p:nvSpPr>
        <p:spPr bwMode="auto">
          <a:xfrm>
            <a:off x="6083975" y="2889952"/>
            <a:ext cx="277355" cy="546835"/>
          </a:xfrm>
          <a:custGeom>
            <a:avLst/>
            <a:gdLst>
              <a:gd name="T0" fmla="*/ 174 w 596"/>
              <a:gd name="T1" fmla="*/ 1174 h 1174"/>
              <a:gd name="T2" fmla="*/ 175 w 596"/>
              <a:gd name="T3" fmla="*/ 1174 h 1174"/>
              <a:gd name="T4" fmla="*/ 543 w 596"/>
              <a:gd name="T5" fmla="*/ 869 h 1174"/>
              <a:gd name="T6" fmla="*/ 596 w 596"/>
              <a:gd name="T7" fmla="*/ 471 h 1174"/>
              <a:gd name="T8" fmla="*/ 557 w 596"/>
              <a:gd name="T9" fmla="*/ 59 h 1174"/>
              <a:gd name="T10" fmla="*/ 550 w 596"/>
              <a:gd name="T11" fmla="*/ 24 h 1174"/>
              <a:gd name="T12" fmla="*/ 532 w 596"/>
              <a:gd name="T13" fmla="*/ 0 h 1174"/>
              <a:gd name="T14" fmla="*/ 518 w 596"/>
              <a:gd name="T15" fmla="*/ 6 h 1174"/>
              <a:gd name="T16" fmla="*/ 503 w 596"/>
              <a:gd name="T17" fmla="*/ 18 h 1174"/>
              <a:gd name="T18" fmla="*/ 462 w 596"/>
              <a:gd name="T19" fmla="*/ 54 h 1174"/>
              <a:gd name="T20" fmla="*/ 327 w 596"/>
              <a:gd name="T21" fmla="*/ 188 h 1174"/>
              <a:gd name="T22" fmla="*/ 51 w 596"/>
              <a:gd name="T23" fmla="*/ 646 h 1174"/>
              <a:gd name="T24" fmla="*/ 0 w 596"/>
              <a:gd name="T25" fmla="*/ 932 h 1174"/>
              <a:gd name="T26" fmla="*/ 28 w 596"/>
              <a:gd name="T27" fmla="*/ 1080 h 1174"/>
              <a:gd name="T28" fmla="*/ 112 w 596"/>
              <a:gd name="T29" fmla="*/ 1163 h 1174"/>
              <a:gd name="T30" fmla="*/ 174 w 596"/>
              <a:gd name="T31" fmla="*/ 1174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6" h="1174">
                <a:moveTo>
                  <a:pt x="174" y="1174"/>
                </a:moveTo>
                <a:cubicBezTo>
                  <a:pt x="175" y="1174"/>
                  <a:pt x="175" y="1174"/>
                  <a:pt x="175" y="1174"/>
                </a:cubicBezTo>
                <a:cubicBezTo>
                  <a:pt x="288" y="1174"/>
                  <a:pt x="478" y="1079"/>
                  <a:pt x="543" y="869"/>
                </a:cubicBezTo>
                <a:cubicBezTo>
                  <a:pt x="578" y="755"/>
                  <a:pt x="596" y="621"/>
                  <a:pt x="596" y="471"/>
                </a:cubicBezTo>
                <a:cubicBezTo>
                  <a:pt x="596" y="284"/>
                  <a:pt x="569" y="121"/>
                  <a:pt x="557" y="59"/>
                </a:cubicBezTo>
                <a:cubicBezTo>
                  <a:pt x="553" y="37"/>
                  <a:pt x="550" y="24"/>
                  <a:pt x="550" y="24"/>
                </a:cubicBezTo>
                <a:cubicBezTo>
                  <a:pt x="547" y="13"/>
                  <a:pt x="542" y="0"/>
                  <a:pt x="532" y="0"/>
                </a:cubicBezTo>
                <a:cubicBezTo>
                  <a:pt x="528" y="0"/>
                  <a:pt x="523" y="2"/>
                  <a:pt x="518" y="6"/>
                </a:cubicBezTo>
                <a:cubicBezTo>
                  <a:pt x="518" y="6"/>
                  <a:pt x="513" y="10"/>
                  <a:pt x="503" y="18"/>
                </a:cubicBezTo>
                <a:cubicBezTo>
                  <a:pt x="494" y="26"/>
                  <a:pt x="481" y="37"/>
                  <a:pt x="462" y="54"/>
                </a:cubicBezTo>
                <a:cubicBezTo>
                  <a:pt x="437" y="76"/>
                  <a:pt x="386" y="123"/>
                  <a:pt x="327" y="188"/>
                </a:cubicBezTo>
                <a:cubicBezTo>
                  <a:pt x="234" y="292"/>
                  <a:pt x="110" y="456"/>
                  <a:pt x="51" y="646"/>
                </a:cubicBezTo>
                <a:cubicBezTo>
                  <a:pt x="17" y="757"/>
                  <a:pt x="0" y="853"/>
                  <a:pt x="0" y="932"/>
                </a:cubicBezTo>
                <a:cubicBezTo>
                  <a:pt x="0" y="991"/>
                  <a:pt x="9" y="1040"/>
                  <a:pt x="28" y="1080"/>
                </a:cubicBezTo>
                <a:cubicBezTo>
                  <a:pt x="46" y="1118"/>
                  <a:pt x="74" y="1145"/>
                  <a:pt x="112" y="1163"/>
                </a:cubicBezTo>
                <a:cubicBezTo>
                  <a:pt x="128" y="1170"/>
                  <a:pt x="149" y="1174"/>
                  <a:pt x="174" y="117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4" name="Freeform 7">
            <a:extLst>
              <a:ext uri="{FF2B5EF4-FFF2-40B4-BE49-F238E27FC236}">
                <a16:creationId xmlns:a16="http://schemas.microsoft.com/office/drawing/2014/main" id="{F652FEAB-BCB5-5944-859D-0A1F6B026839}"/>
              </a:ext>
            </a:extLst>
          </p:cNvPr>
          <p:cNvSpPr>
            <a:spLocks/>
          </p:cNvSpPr>
          <p:nvPr userDrawn="1"/>
        </p:nvSpPr>
        <p:spPr bwMode="auto">
          <a:xfrm>
            <a:off x="5836152" y="2889952"/>
            <a:ext cx="249546" cy="546835"/>
          </a:xfrm>
          <a:custGeom>
            <a:avLst/>
            <a:gdLst>
              <a:gd name="T0" fmla="*/ 532 w 536"/>
              <a:gd name="T1" fmla="*/ 596 h 1174"/>
              <a:gd name="T2" fmla="*/ 536 w 536"/>
              <a:gd name="T3" fmla="*/ 583 h 1174"/>
              <a:gd name="T4" fmla="*/ 95 w 536"/>
              <a:gd name="T5" fmla="*/ 18 h 1174"/>
              <a:gd name="T6" fmla="*/ 80 w 536"/>
              <a:gd name="T7" fmla="*/ 6 h 1174"/>
              <a:gd name="T8" fmla="*/ 65 w 536"/>
              <a:gd name="T9" fmla="*/ 0 h 1174"/>
              <a:gd name="T10" fmla="*/ 46 w 536"/>
              <a:gd name="T11" fmla="*/ 25 h 1174"/>
              <a:gd name="T12" fmla="*/ 39 w 536"/>
              <a:gd name="T13" fmla="*/ 59 h 1174"/>
              <a:gd name="T14" fmla="*/ 23 w 536"/>
              <a:gd name="T15" fmla="*/ 156 h 1174"/>
              <a:gd name="T16" fmla="*/ 0 w 536"/>
              <a:gd name="T17" fmla="*/ 471 h 1174"/>
              <a:gd name="T18" fmla="*/ 53 w 536"/>
              <a:gd name="T19" fmla="*/ 868 h 1174"/>
              <a:gd name="T20" fmla="*/ 430 w 536"/>
              <a:gd name="T21" fmla="*/ 1174 h 1174"/>
              <a:gd name="T22" fmla="*/ 432 w 536"/>
              <a:gd name="T23" fmla="*/ 1174 h 1174"/>
              <a:gd name="T24" fmla="*/ 496 w 536"/>
              <a:gd name="T25" fmla="*/ 1162 h 1174"/>
              <a:gd name="T26" fmla="*/ 525 w 536"/>
              <a:gd name="T27" fmla="*/ 1147 h 1174"/>
              <a:gd name="T28" fmla="*/ 502 w 536"/>
              <a:gd name="T29" fmla="*/ 1108 h 1174"/>
              <a:gd name="T30" fmla="*/ 467 w 536"/>
              <a:gd name="T31" fmla="*/ 932 h 1174"/>
              <a:gd name="T32" fmla="*/ 521 w 536"/>
              <a:gd name="T33" fmla="*/ 627 h 1174"/>
              <a:gd name="T34" fmla="*/ 532 w 536"/>
              <a:gd name="T35" fmla="*/ 596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6" h="1174">
                <a:moveTo>
                  <a:pt x="532" y="596"/>
                </a:moveTo>
                <a:cubicBezTo>
                  <a:pt x="533" y="592"/>
                  <a:pt x="534" y="588"/>
                  <a:pt x="536" y="583"/>
                </a:cubicBezTo>
                <a:cubicBezTo>
                  <a:pt x="412" y="276"/>
                  <a:pt x="128" y="44"/>
                  <a:pt x="95" y="18"/>
                </a:cubicBezTo>
                <a:cubicBezTo>
                  <a:pt x="85" y="10"/>
                  <a:pt x="80" y="6"/>
                  <a:pt x="80" y="6"/>
                </a:cubicBezTo>
                <a:cubicBezTo>
                  <a:pt x="74" y="2"/>
                  <a:pt x="69" y="0"/>
                  <a:pt x="65" y="0"/>
                </a:cubicBezTo>
                <a:cubicBezTo>
                  <a:pt x="55" y="0"/>
                  <a:pt x="49" y="13"/>
                  <a:pt x="46" y="25"/>
                </a:cubicBezTo>
                <a:cubicBezTo>
                  <a:pt x="46" y="27"/>
                  <a:pt x="43" y="39"/>
                  <a:pt x="39" y="59"/>
                </a:cubicBezTo>
                <a:cubicBezTo>
                  <a:pt x="36" y="75"/>
                  <a:pt x="30" y="108"/>
                  <a:pt x="23" y="156"/>
                </a:cubicBezTo>
                <a:cubicBezTo>
                  <a:pt x="12" y="230"/>
                  <a:pt x="0" y="344"/>
                  <a:pt x="0" y="471"/>
                </a:cubicBezTo>
                <a:cubicBezTo>
                  <a:pt x="0" y="624"/>
                  <a:pt x="18" y="757"/>
                  <a:pt x="53" y="868"/>
                </a:cubicBezTo>
                <a:cubicBezTo>
                  <a:pt x="120" y="1079"/>
                  <a:pt x="314" y="1174"/>
                  <a:pt x="430" y="1174"/>
                </a:cubicBezTo>
                <a:cubicBezTo>
                  <a:pt x="432" y="1174"/>
                  <a:pt x="432" y="1174"/>
                  <a:pt x="432" y="1174"/>
                </a:cubicBezTo>
                <a:cubicBezTo>
                  <a:pt x="456" y="1174"/>
                  <a:pt x="478" y="1170"/>
                  <a:pt x="496" y="1162"/>
                </a:cubicBezTo>
                <a:cubicBezTo>
                  <a:pt x="505" y="1158"/>
                  <a:pt x="514" y="1154"/>
                  <a:pt x="525" y="1147"/>
                </a:cubicBezTo>
                <a:cubicBezTo>
                  <a:pt x="516" y="1135"/>
                  <a:pt x="509" y="1122"/>
                  <a:pt x="502" y="1108"/>
                </a:cubicBezTo>
                <a:cubicBezTo>
                  <a:pt x="479" y="1060"/>
                  <a:pt x="468" y="1003"/>
                  <a:pt x="467" y="932"/>
                </a:cubicBezTo>
                <a:cubicBezTo>
                  <a:pt x="468" y="844"/>
                  <a:pt x="486" y="742"/>
                  <a:pt x="521" y="627"/>
                </a:cubicBezTo>
                <a:cubicBezTo>
                  <a:pt x="524" y="617"/>
                  <a:pt x="528" y="606"/>
                  <a:pt x="532" y="596"/>
                </a:cubicBezTo>
                <a:close/>
              </a:path>
            </a:pathLst>
          </a:custGeom>
          <a:solidFill>
            <a:srgbClr val="E21C40"/>
          </a:solidFill>
          <a:ln w="9525">
            <a:noFill/>
            <a:round/>
            <a:headEnd/>
            <a:tailEnd/>
          </a:ln>
          <a:effectLst>
            <a:reflection endPos="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5" name="Freeform 8">
            <a:extLst>
              <a:ext uri="{FF2B5EF4-FFF2-40B4-BE49-F238E27FC236}">
                <a16:creationId xmlns:a16="http://schemas.microsoft.com/office/drawing/2014/main" id="{F3849BE9-C5DF-BD40-A6C4-605AD243E0D6}"/>
              </a:ext>
            </a:extLst>
          </p:cNvPr>
          <p:cNvSpPr>
            <a:spLocks/>
          </p:cNvSpPr>
          <p:nvPr userDrawn="1"/>
        </p:nvSpPr>
        <p:spPr bwMode="auto">
          <a:xfrm>
            <a:off x="5962402" y="2655911"/>
            <a:ext cx="272679" cy="467098"/>
          </a:xfrm>
          <a:custGeom>
            <a:avLst/>
            <a:gdLst>
              <a:gd name="T0" fmla="*/ 298 w 586"/>
              <a:gd name="T1" fmla="*/ 1003 h 1003"/>
              <a:gd name="T2" fmla="*/ 586 w 586"/>
              <a:gd name="T3" fmla="*/ 598 h 1003"/>
              <a:gd name="T4" fmla="*/ 329 w 586"/>
              <a:gd name="T5" fmla="*/ 40 h 1003"/>
              <a:gd name="T6" fmla="*/ 313 w 586"/>
              <a:gd name="T7" fmla="*/ 15 h 1003"/>
              <a:gd name="T8" fmla="*/ 293 w 586"/>
              <a:gd name="T9" fmla="*/ 0 h 1003"/>
              <a:gd name="T10" fmla="*/ 272 w 586"/>
              <a:gd name="T11" fmla="*/ 16 h 1003"/>
              <a:gd name="T12" fmla="*/ 256 w 586"/>
              <a:gd name="T13" fmla="*/ 40 h 1003"/>
              <a:gd name="T14" fmla="*/ 215 w 586"/>
              <a:gd name="T15" fmla="*/ 111 h 1003"/>
              <a:gd name="T16" fmla="*/ 89 w 586"/>
              <a:gd name="T17" fmla="*/ 362 h 1003"/>
              <a:gd name="T18" fmla="*/ 0 w 586"/>
              <a:gd name="T19" fmla="*/ 593 h 1003"/>
              <a:gd name="T20" fmla="*/ 298 w 586"/>
              <a:gd name="T21" fmla="*/ 1003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6" h="1003">
                <a:moveTo>
                  <a:pt x="298" y="1003"/>
                </a:moveTo>
                <a:cubicBezTo>
                  <a:pt x="362" y="867"/>
                  <a:pt x="458" y="731"/>
                  <a:pt x="586" y="598"/>
                </a:cubicBezTo>
                <a:cubicBezTo>
                  <a:pt x="499" y="335"/>
                  <a:pt x="377" y="121"/>
                  <a:pt x="329" y="40"/>
                </a:cubicBezTo>
                <a:cubicBezTo>
                  <a:pt x="318" y="24"/>
                  <a:pt x="313" y="15"/>
                  <a:pt x="313" y="15"/>
                </a:cubicBezTo>
                <a:cubicBezTo>
                  <a:pt x="303" y="1"/>
                  <a:pt x="295" y="0"/>
                  <a:pt x="293" y="0"/>
                </a:cubicBezTo>
                <a:cubicBezTo>
                  <a:pt x="286" y="0"/>
                  <a:pt x="279" y="5"/>
                  <a:pt x="272" y="16"/>
                </a:cubicBezTo>
                <a:cubicBezTo>
                  <a:pt x="272" y="16"/>
                  <a:pt x="266" y="24"/>
                  <a:pt x="256" y="40"/>
                </a:cubicBezTo>
                <a:cubicBezTo>
                  <a:pt x="242" y="64"/>
                  <a:pt x="228" y="87"/>
                  <a:pt x="215" y="111"/>
                </a:cubicBezTo>
                <a:cubicBezTo>
                  <a:pt x="184" y="165"/>
                  <a:pt x="137" y="253"/>
                  <a:pt x="89" y="362"/>
                </a:cubicBezTo>
                <a:cubicBezTo>
                  <a:pt x="57" y="437"/>
                  <a:pt x="27" y="515"/>
                  <a:pt x="0" y="593"/>
                </a:cubicBezTo>
                <a:cubicBezTo>
                  <a:pt x="93" y="685"/>
                  <a:pt x="216" y="829"/>
                  <a:pt x="298" y="1003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6" name="Freeform 9">
            <a:extLst>
              <a:ext uri="{FF2B5EF4-FFF2-40B4-BE49-F238E27FC236}">
                <a16:creationId xmlns:a16="http://schemas.microsoft.com/office/drawing/2014/main" id="{AC845489-855D-B54A-8C62-9C28132F9639}"/>
              </a:ext>
            </a:extLst>
          </p:cNvPr>
          <p:cNvSpPr>
            <a:spLocks/>
          </p:cNvSpPr>
          <p:nvPr userDrawn="1"/>
        </p:nvSpPr>
        <p:spPr bwMode="auto">
          <a:xfrm>
            <a:off x="6284055" y="2772562"/>
            <a:ext cx="265050" cy="649213"/>
          </a:xfrm>
          <a:custGeom>
            <a:avLst/>
            <a:gdLst>
              <a:gd name="T0" fmla="*/ 135 w 569"/>
              <a:gd name="T1" fmla="*/ 195 h 1394"/>
              <a:gd name="T2" fmla="*/ 183 w 569"/>
              <a:gd name="T3" fmla="*/ 262 h 1394"/>
              <a:gd name="T4" fmla="*/ 184 w 569"/>
              <a:gd name="T5" fmla="*/ 265 h 1394"/>
              <a:gd name="T6" fmla="*/ 231 w 569"/>
              <a:gd name="T7" fmla="*/ 723 h 1394"/>
              <a:gd name="T8" fmla="*/ 175 w 569"/>
              <a:gd name="T9" fmla="*/ 1140 h 1394"/>
              <a:gd name="T10" fmla="*/ 0 w 569"/>
              <a:gd name="T11" fmla="*/ 1394 h 1394"/>
              <a:gd name="T12" fmla="*/ 406 w 569"/>
              <a:gd name="T13" fmla="*/ 1108 h 1394"/>
              <a:gd name="T14" fmla="*/ 569 w 569"/>
              <a:gd name="T15" fmla="*/ 349 h 1394"/>
              <a:gd name="T16" fmla="*/ 558 w 569"/>
              <a:gd name="T17" fmla="*/ 121 h 1394"/>
              <a:gd name="T18" fmla="*/ 549 w 569"/>
              <a:gd name="T19" fmla="*/ 33 h 1394"/>
              <a:gd name="T20" fmla="*/ 514 w 569"/>
              <a:gd name="T21" fmla="*/ 0 h 1394"/>
              <a:gd name="T22" fmla="*/ 497 w 569"/>
              <a:gd name="T23" fmla="*/ 4 h 1394"/>
              <a:gd name="T24" fmla="*/ 496 w 569"/>
              <a:gd name="T25" fmla="*/ 4 h 1394"/>
              <a:gd name="T26" fmla="*/ 496 w 569"/>
              <a:gd name="T27" fmla="*/ 4 h 1394"/>
              <a:gd name="T28" fmla="*/ 471 w 569"/>
              <a:gd name="T29" fmla="*/ 14 h 1394"/>
              <a:gd name="T30" fmla="*/ 407 w 569"/>
              <a:gd name="T31" fmla="*/ 43 h 1394"/>
              <a:gd name="T32" fmla="*/ 398 w 569"/>
              <a:gd name="T33" fmla="*/ 48 h 1394"/>
              <a:gd name="T34" fmla="*/ 161 w 569"/>
              <a:gd name="T35" fmla="*/ 179 h 1394"/>
              <a:gd name="T36" fmla="*/ 135 w 569"/>
              <a:gd name="T37" fmla="*/ 195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9" h="1394">
                <a:moveTo>
                  <a:pt x="135" y="195"/>
                </a:moveTo>
                <a:cubicBezTo>
                  <a:pt x="159" y="207"/>
                  <a:pt x="176" y="231"/>
                  <a:pt x="183" y="262"/>
                </a:cubicBezTo>
                <a:cubicBezTo>
                  <a:pt x="183" y="263"/>
                  <a:pt x="183" y="264"/>
                  <a:pt x="184" y="265"/>
                </a:cubicBezTo>
                <a:cubicBezTo>
                  <a:pt x="195" y="317"/>
                  <a:pt x="231" y="504"/>
                  <a:pt x="231" y="723"/>
                </a:cubicBezTo>
                <a:cubicBezTo>
                  <a:pt x="231" y="880"/>
                  <a:pt x="212" y="1020"/>
                  <a:pt x="175" y="1140"/>
                </a:cubicBezTo>
                <a:cubicBezTo>
                  <a:pt x="135" y="1265"/>
                  <a:pt x="62" y="1346"/>
                  <a:pt x="0" y="1394"/>
                </a:cubicBezTo>
                <a:cubicBezTo>
                  <a:pt x="160" y="1386"/>
                  <a:pt x="304" y="1285"/>
                  <a:pt x="406" y="1108"/>
                </a:cubicBezTo>
                <a:cubicBezTo>
                  <a:pt x="540" y="872"/>
                  <a:pt x="569" y="565"/>
                  <a:pt x="569" y="349"/>
                </a:cubicBezTo>
                <a:cubicBezTo>
                  <a:pt x="569" y="273"/>
                  <a:pt x="565" y="196"/>
                  <a:pt x="558" y="121"/>
                </a:cubicBezTo>
                <a:cubicBezTo>
                  <a:pt x="553" y="66"/>
                  <a:pt x="549" y="33"/>
                  <a:pt x="549" y="33"/>
                </a:cubicBezTo>
                <a:cubicBezTo>
                  <a:pt x="544" y="11"/>
                  <a:pt x="533" y="0"/>
                  <a:pt x="514" y="0"/>
                </a:cubicBezTo>
                <a:cubicBezTo>
                  <a:pt x="510" y="0"/>
                  <a:pt x="504" y="0"/>
                  <a:pt x="497" y="4"/>
                </a:cubicBezTo>
                <a:cubicBezTo>
                  <a:pt x="496" y="4"/>
                  <a:pt x="496" y="4"/>
                  <a:pt x="496" y="4"/>
                </a:cubicBezTo>
                <a:cubicBezTo>
                  <a:pt x="496" y="4"/>
                  <a:pt x="496" y="4"/>
                  <a:pt x="496" y="4"/>
                </a:cubicBezTo>
                <a:cubicBezTo>
                  <a:pt x="496" y="4"/>
                  <a:pt x="487" y="7"/>
                  <a:pt x="471" y="14"/>
                </a:cubicBezTo>
                <a:cubicBezTo>
                  <a:pt x="455" y="21"/>
                  <a:pt x="434" y="31"/>
                  <a:pt x="407" y="43"/>
                </a:cubicBezTo>
                <a:cubicBezTo>
                  <a:pt x="398" y="48"/>
                  <a:pt x="398" y="48"/>
                  <a:pt x="398" y="48"/>
                </a:cubicBezTo>
                <a:cubicBezTo>
                  <a:pt x="316" y="87"/>
                  <a:pt x="236" y="132"/>
                  <a:pt x="161" y="179"/>
                </a:cubicBezTo>
                <a:cubicBezTo>
                  <a:pt x="152" y="184"/>
                  <a:pt x="144" y="189"/>
                  <a:pt x="135" y="195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7" name="Freeform 10">
            <a:extLst>
              <a:ext uri="{FF2B5EF4-FFF2-40B4-BE49-F238E27FC236}">
                <a16:creationId xmlns:a16="http://schemas.microsoft.com/office/drawing/2014/main" id="{C4B838E7-1D2A-054B-BBD9-2899EFCCBFD4}"/>
              </a:ext>
            </a:extLst>
          </p:cNvPr>
          <p:cNvSpPr>
            <a:spLocks/>
          </p:cNvSpPr>
          <p:nvPr userDrawn="1"/>
        </p:nvSpPr>
        <p:spPr bwMode="auto">
          <a:xfrm>
            <a:off x="6200381" y="2687412"/>
            <a:ext cx="161442" cy="205986"/>
          </a:xfrm>
          <a:custGeom>
            <a:avLst/>
            <a:gdLst>
              <a:gd name="T0" fmla="*/ 347 w 347"/>
              <a:gd name="T1" fmla="*/ 282 h 442"/>
              <a:gd name="T2" fmla="*/ 283 w 347"/>
              <a:gd name="T3" fmla="*/ 30 h 442"/>
              <a:gd name="T4" fmla="*/ 282 w 347"/>
              <a:gd name="T5" fmla="*/ 27 h 442"/>
              <a:gd name="T6" fmla="*/ 249 w 347"/>
              <a:gd name="T7" fmla="*/ 0 h 442"/>
              <a:gd name="T8" fmla="*/ 242 w 347"/>
              <a:gd name="T9" fmla="*/ 0 h 442"/>
              <a:gd name="T10" fmla="*/ 242 w 347"/>
              <a:gd name="T11" fmla="*/ 0 h 442"/>
              <a:gd name="T12" fmla="*/ 242 w 347"/>
              <a:gd name="T13" fmla="*/ 0 h 442"/>
              <a:gd name="T14" fmla="*/ 227 w 347"/>
              <a:gd name="T15" fmla="*/ 7 h 442"/>
              <a:gd name="T16" fmla="*/ 226 w 347"/>
              <a:gd name="T17" fmla="*/ 7 h 442"/>
              <a:gd name="T18" fmla="*/ 226 w 347"/>
              <a:gd name="T19" fmla="*/ 7 h 442"/>
              <a:gd name="T20" fmla="*/ 136 w 347"/>
              <a:gd name="T21" fmla="*/ 68 h 442"/>
              <a:gd name="T22" fmla="*/ 0 w 347"/>
              <a:gd name="T23" fmla="*/ 173 h 442"/>
              <a:gd name="T24" fmla="*/ 113 w 347"/>
              <a:gd name="T25" fmla="*/ 442 h 442"/>
              <a:gd name="T26" fmla="*/ 347 w 347"/>
              <a:gd name="T27" fmla="*/ 282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7" h="442">
                <a:moveTo>
                  <a:pt x="347" y="282"/>
                </a:moveTo>
                <a:cubicBezTo>
                  <a:pt x="322" y="157"/>
                  <a:pt x="294" y="64"/>
                  <a:pt x="283" y="30"/>
                </a:cubicBezTo>
                <a:cubicBezTo>
                  <a:pt x="282" y="28"/>
                  <a:pt x="282" y="28"/>
                  <a:pt x="282" y="27"/>
                </a:cubicBezTo>
                <a:cubicBezTo>
                  <a:pt x="275" y="9"/>
                  <a:pt x="264" y="0"/>
                  <a:pt x="249" y="0"/>
                </a:cubicBezTo>
                <a:cubicBezTo>
                  <a:pt x="247" y="0"/>
                  <a:pt x="245" y="0"/>
                  <a:pt x="242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37" y="1"/>
                  <a:pt x="232" y="3"/>
                  <a:pt x="227" y="7"/>
                </a:cubicBezTo>
                <a:cubicBezTo>
                  <a:pt x="226" y="7"/>
                  <a:pt x="226" y="7"/>
                  <a:pt x="226" y="7"/>
                </a:cubicBezTo>
                <a:cubicBezTo>
                  <a:pt x="226" y="7"/>
                  <a:pt x="226" y="7"/>
                  <a:pt x="226" y="7"/>
                </a:cubicBezTo>
                <a:cubicBezTo>
                  <a:pt x="226" y="7"/>
                  <a:pt x="191" y="29"/>
                  <a:pt x="136" y="68"/>
                </a:cubicBezTo>
                <a:cubicBezTo>
                  <a:pt x="106" y="89"/>
                  <a:pt x="58" y="125"/>
                  <a:pt x="0" y="173"/>
                </a:cubicBezTo>
                <a:cubicBezTo>
                  <a:pt x="42" y="262"/>
                  <a:pt x="80" y="352"/>
                  <a:pt x="113" y="442"/>
                </a:cubicBezTo>
                <a:cubicBezTo>
                  <a:pt x="183" y="387"/>
                  <a:pt x="260" y="334"/>
                  <a:pt x="347" y="282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8" name="Freeform 11">
            <a:extLst>
              <a:ext uri="{FF2B5EF4-FFF2-40B4-BE49-F238E27FC236}">
                <a16:creationId xmlns:a16="http://schemas.microsoft.com/office/drawing/2014/main" id="{7A912802-9682-2845-8407-2273FDED8AFF}"/>
              </a:ext>
            </a:extLst>
          </p:cNvPr>
          <p:cNvSpPr>
            <a:spLocks/>
          </p:cNvSpPr>
          <p:nvPr userDrawn="1"/>
        </p:nvSpPr>
        <p:spPr bwMode="auto">
          <a:xfrm>
            <a:off x="5453958" y="2959352"/>
            <a:ext cx="175962" cy="182114"/>
          </a:xfrm>
          <a:custGeom>
            <a:avLst/>
            <a:gdLst>
              <a:gd name="T0" fmla="*/ 166 w 378"/>
              <a:gd name="T1" fmla="*/ 391 h 391"/>
              <a:gd name="T2" fmla="*/ 378 w 378"/>
              <a:gd name="T3" fmla="*/ 298 h 391"/>
              <a:gd name="T4" fmla="*/ 353 w 378"/>
              <a:gd name="T5" fmla="*/ 11 h 391"/>
              <a:gd name="T6" fmla="*/ 157 w 378"/>
              <a:gd name="T7" fmla="*/ 0 h 391"/>
              <a:gd name="T8" fmla="*/ 132 w 378"/>
              <a:gd name="T9" fmla="*/ 0 h 391"/>
              <a:gd name="T10" fmla="*/ 57 w 378"/>
              <a:gd name="T11" fmla="*/ 1 h 391"/>
              <a:gd name="T12" fmla="*/ 10 w 378"/>
              <a:gd name="T13" fmla="*/ 29 h 391"/>
              <a:gd name="T14" fmla="*/ 1 w 378"/>
              <a:gd name="T15" fmla="*/ 64 h 391"/>
              <a:gd name="T16" fmla="*/ 166 w 378"/>
              <a:gd name="T17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91">
                <a:moveTo>
                  <a:pt x="166" y="391"/>
                </a:moveTo>
                <a:cubicBezTo>
                  <a:pt x="238" y="355"/>
                  <a:pt x="309" y="324"/>
                  <a:pt x="378" y="298"/>
                </a:cubicBezTo>
                <a:cubicBezTo>
                  <a:pt x="364" y="209"/>
                  <a:pt x="355" y="113"/>
                  <a:pt x="353" y="11"/>
                </a:cubicBezTo>
                <a:cubicBezTo>
                  <a:pt x="267" y="3"/>
                  <a:pt x="200" y="1"/>
                  <a:pt x="157" y="0"/>
                </a:cubicBezTo>
                <a:cubicBezTo>
                  <a:pt x="148" y="0"/>
                  <a:pt x="140" y="0"/>
                  <a:pt x="132" y="0"/>
                </a:cubicBezTo>
                <a:cubicBezTo>
                  <a:pt x="85" y="0"/>
                  <a:pt x="57" y="1"/>
                  <a:pt x="57" y="1"/>
                </a:cubicBezTo>
                <a:cubicBezTo>
                  <a:pt x="39" y="2"/>
                  <a:pt x="21" y="13"/>
                  <a:pt x="10" y="29"/>
                </a:cubicBezTo>
                <a:cubicBezTo>
                  <a:pt x="4" y="39"/>
                  <a:pt x="0" y="52"/>
                  <a:pt x="1" y="64"/>
                </a:cubicBezTo>
                <a:cubicBezTo>
                  <a:pt x="4" y="96"/>
                  <a:pt x="26" y="214"/>
                  <a:pt x="166" y="391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9" name="Freeform 12">
            <a:extLst>
              <a:ext uri="{FF2B5EF4-FFF2-40B4-BE49-F238E27FC236}">
                <a16:creationId xmlns:a16="http://schemas.microsoft.com/office/drawing/2014/main" id="{BDC55074-02B9-1D4F-812E-9046E6B6C0D1}"/>
              </a:ext>
            </a:extLst>
          </p:cNvPr>
          <p:cNvSpPr>
            <a:spLocks/>
          </p:cNvSpPr>
          <p:nvPr userDrawn="1"/>
        </p:nvSpPr>
        <p:spPr bwMode="auto">
          <a:xfrm>
            <a:off x="6566578" y="2959352"/>
            <a:ext cx="176454" cy="182114"/>
          </a:xfrm>
          <a:custGeom>
            <a:avLst/>
            <a:gdLst>
              <a:gd name="T0" fmla="*/ 378 w 379"/>
              <a:gd name="T1" fmla="*/ 64 h 391"/>
              <a:gd name="T2" fmla="*/ 369 w 379"/>
              <a:gd name="T3" fmla="*/ 29 h 391"/>
              <a:gd name="T4" fmla="*/ 322 w 379"/>
              <a:gd name="T5" fmla="*/ 1 h 391"/>
              <a:gd name="T6" fmla="*/ 247 w 379"/>
              <a:gd name="T7" fmla="*/ 0 h 391"/>
              <a:gd name="T8" fmla="*/ 221 w 379"/>
              <a:gd name="T9" fmla="*/ 0 h 391"/>
              <a:gd name="T10" fmla="*/ 26 w 379"/>
              <a:gd name="T11" fmla="*/ 11 h 391"/>
              <a:gd name="T12" fmla="*/ 0 w 379"/>
              <a:gd name="T13" fmla="*/ 298 h 391"/>
              <a:gd name="T14" fmla="*/ 213 w 379"/>
              <a:gd name="T15" fmla="*/ 391 h 391"/>
              <a:gd name="T16" fmla="*/ 378 w 379"/>
              <a:gd name="T17" fmla="*/ 64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91">
                <a:moveTo>
                  <a:pt x="378" y="64"/>
                </a:moveTo>
                <a:cubicBezTo>
                  <a:pt x="379" y="53"/>
                  <a:pt x="373" y="36"/>
                  <a:pt x="369" y="29"/>
                </a:cubicBezTo>
                <a:cubicBezTo>
                  <a:pt x="357" y="13"/>
                  <a:pt x="340" y="2"/>
                  <a:pt x="322" y="1"/>
                </a:cubicBezTo>
                <a:cubicBezTo>
                  <a:pt x="321" y="1"/>
                  <a:pt x="293" y="0"/>
                  <a:pt x="247" y="0"/>
                </a:cubicBezTo>
                <a:cubicBezTo>
                  <a:pt x="239" y="0"/>
                  <a:pt x="230" y="0"/>
                  <a:pt x="221" y="0"/>
                </a:cubicBezTo>
                <a:cubicBezTo>
                  <a:pt x="179" y="1"/>
                  <a:pt x="112" y="3"/>
                  <a:pt x="26" y="11"/>
                </a:cubicBezTo>
                <a:cubicBezTo>
                  <a:pt x="23" y="109"/>
                  <a:pt x="15" y="206"/>
                  <a:pt x="0" y="298"/>
                </a:cubicBezTo>
                <a:cubicBezTo>
                  <a:pt x="69" y="324"/>
                  <a:pt x="141" y="355"/>
                  <a:pt x="213" y="391"/>
                </a:cubicBezTo>
                <a:cubicBezTo>
                  <a:pt x="353" y="213"/>
                  <a:pt x="375" y="96"/>
                  <a:pt x="378" y="6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0" name="Freeform 13">
            <a:extLst>
              <a:ext uri="{FF2B5EF4-FFF2-40B4-BE49-F238E27FC236}">
                <a16:creationId xmlns:a16="http://schemas.microsoft.com/office/drawing/2014/main" id="{8178B616-D448-CF4D-8C4B-F6F871741891}"/>
              </a:ext>
            </a:extLst>
          </p:cNvPr>
          <p:cNvSpPr>
            <a:spLocks/>
          </p:cNvSpPr>
          <p:nvPr userDrawn="1"/>
        </p:nvSpPr>
        <p:spPr bwMode="auto">
          <a:xfrm>
            <a:off x="6390617" y="3128423"/>
            <a:ext cx="412710" cy="290644"/>
          </a:xfrm>
          <a:custGeom>
            <a:avLst/>
            <a:gdLst>
              <a:gd name="T0" fmla="*/ 862 w 886"/>
              <a:gd name="T1" fmla="*/ 266 h 624"/>
              <a:gd name="T2" fmla="*/ 841 w 886"/>
              <a:gd name="T3" fmla="*/ 252 h 624"/>
              <a:gd name="T4" fmla="*/ 840 w 886"/>
              <a:gd name="T5" fmla="*/ 252 h 624"/>
              <a:gd name="T6" fmla="*/ 840 w 886"/>
              <a:gd name="T7" fmla="*/ 251 h 624"/>
              <a:gd name="T8" fmla="*/ 795 w 886"/>
              <a:gd name="T9" fmla="*/ 221 h 624"/>
              <a:gd name="T10" fmla="*/ 779 w 886"/>
              <a:gd name="T11" fmla="*/ 210 h 624"/>
              <a:gd name="T12" fmla="*/ 560 w 886"/>
              <a:gd name="T13" fmla="*/ 86 h 624"/>
              <a:gd name="T14" fmla="*/ 367 w 886"/>
              <a:gd name="T15" fmla="*/ 0 h 624"/>
              <a:gd name="T16" fmla="*/ 233 w 886"/>
              <a:gd name="T17" fmla="*/ 376 h 624"/>
              <a:gd name="T18" fmla="*/ 0 w 886"/>
              <a:gd name="T19" fmla="*/ 624 h 624"/>
              <a:gd name="T20" fmla="*/ 876 w 886"/>
              <a:gd name="T21" fmla="*/ 348 h 624"/>
              <a:gd name="T22" fmla="*/ 876 w 886"/>
              <a:gd name="T23" fmla="*/ 348 h 624"/>
              <a:gd name="T24" fmla="*/ 886 w 886"/>
              <a:gd name="T25" fmla="*/ 315 h 624"/>
              <a:gd name="T26" fmla="*/ 862 w 886"/>
              <a:gd name="T27" fmla="*/ 266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624">
                <a:moveTo>
                  <a:pt x="862" y="266"/>
                </a:moveTo>
                <a:cubicBezTo>
                  <a:pt x="862" y="266"/>
                  <a:pt x="855" y="261"/>
                  <a:pt x="841" y="252"/>
                </a:cubicBezTo>
                <a:cubicBezTo>
                  <a:pt x="840" y="252"/>
                  <a:pt x="840" y="252"/>
                  <a:pt x="840" y="252"/>
                </a:cubicBezTo>
                <a:cubicBezTo>
                  <a:pt x="840" y="251"/>
                  <a:pt x="840" y="251"/>
                  <a:pt x="840" y="251"/>
                </a:cubicBezTo>
                <a:cubicBezTo>
                  <a:pt x="830" y="243"/>
                  <a:pt x="814" y="233"/>
                  <a:pt x="795" y="221"/>
                </a:cubicBezTo>
                <a:cubicBezTo>
                  <a:pt x="790" y="217"/>
                  <a:pt x="785" y="214"/>
                  <a:pt x="779" y="210"/>
                </a:cubicBezTo>
                <a:cubicBezTo>
                  <a:pt x="731" y="180"/>
                  <a:pt x="654" y="133"/>
                  <a:pt x="560" y="86"/>
                </a:cubicBezTo>
                <a:cubicBezTo>
                  <a:pt x="495" y="53"/>
                  <a:pt x="430" y="24"/>
                  <a:pt x="367" y="0"/>
                </a:cubicBezTo>
                <a:cubicBezTo>
                  <a:pt x="338" y="145"/>
                  <a:pt x="293" y="271"/>
                  <a:pt x="233" y="376"/>
                </a:cubicBezTo>
                <a:cubicBezTo>
                  <a:pt x="170" y="486"/>
                  <a:pt x="92" y="569"/>
                  <a:pt x="0" y="624"/>
                </a:cubicBezTo>
                <a:cubicBezTo>
                  <a:pt x="668" y="588"/>
                  <a:pt x="856" y="373"/>
                  <a:pt x="876" y="348"/>
                </a:cubicBezTo>
                <a:cubicBezTo>
                  <a:pt x="876" y="348"/>
                  <a:pt x="876" y="348"/>
                  <a:pt x="876" y="348"/>
                </a:cubicBezTo>
                <a:cubicBezTo>
                  <a:pt x="883" y="338"/>
                  <a:pt x="886" y="327"/>
                  <a:pt x="886" y="315"/>
                </a:cubicBezTo>
                <a:cubicBezTo>
                  <a:pt x="886" y="296"/>
                  <a:pt x="877" y="277"/>
                  <a:pt x="862" y="26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1" name="Freeform 14">
            <a:extLst>
              <a:ext uri="{FF2B5EF4-FFF2-40B4-BE49-F238E27FC236}">
                <a16:creationId xmlns:a16="http://schemas.microsoft.com/office/drawing/2014/main" id="{52DDA9A9-DE8C-3E45-B619-CE5D4A033244}"/>
              </a:ext>
            </a:extLst>
          </p:cNvPr>
          <p:cNvSpPr>
            <a:spLocks/>
          </p:cNvSpPr>
          <p:nvPr userDrawn="1"/>
        </p:nvSpPr>
        <p:spPr bwMode="auto">
          <a:xfrm>
            <a:off x="6133688" y="3441955"/>
            <a:ext cx="416156" cy="66447"/>
          </a:xfrm>
          <a:custGeom>
            <a:avLst/>
            <a:gdLst>
              <a:gd name="T0" fmla="*/ 835 w 894"/>
              <a:gd name="T1" fmla="*/ 0 h 143"/>
              <a:gd name="T2" fmla="*/ 673 w 894"/>
              <a:gd name="T3" fmla="*/ 18 h 143"/>
              <a:gd name="T4" fmla="*/ 638 w 894"/>
              <a:gd name="T5" fmla="*/ 23 h 143"/>
              <a:gd name="T6" fmla="*/ 509 w 894"/>
              <a:gd name="T7" fmla="*/ 30 h 143"/>
              <a:gd name="T8" fmla="*/ 405 w 894"/>
              <a:gd name="T9" fmla="*/ 28 h 143"/>
              <a:gd name="T10" fmla="*/ 402 w 894"/>
              <a:gd name="T11" fmla="*/ 28 h 143"/>
              <a:gd name="T12" fmla="*/ 289 w 894"/>
              <a:gd name="T13" fmla="*/ 26 h 143"/>
              <a:gd name="T14" fmla="*/ 8 w 894"/>
              <a:gd name="T15" fmla="*/ 56 h 143"/>
              <a:gd name="T16" fmla="*/ 0 w 894"/>
              <a:gd name="T17" fmla="*/ 65 h 143"/>
              <a:gd name="T18" fmla="*/ 11 w 894"/>
              <a:gd name="T19" fmla="*/ 69 h 143"/>
              <a:gd name="T20" fmla="*/ 16 w 894"/>
              <a:gd name="T21" fmla="*/ 69 h 143"/>
              <a:gd name="T22" fmla="*/ 122 w 894"/>
              <a:gd name="T23" fmla="*/ 64 h 143"/>
              <a:gd name="T24" fmla="*/ 407 w 894"/>
              <a:gd name="T25" fmla="*/ 105 h 143"/>
              <a:gd name="T26" fmla="*/ 653 w 894"/>
              <a:gd name="T27" fmla="*/ 143 h 143"/>
              <a:gd name="T28" fmla="*/ 878 w 894"/>
              <a:gd name="T29" fmla="*/ 82 h 143"/>
              <a:gd name="T30" fmla="*/ 893 w 894"/>
              <a:gd name="T31" fmla="*/ 41 h 143"/>
              <a:gd name="T32" fmla="*/ 835 w 894"/>
              <a:gd name="T33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94" h="143">
                <a:moveTo>
                  <a:pt x="835" y="0"/>
                </a:moveTo>
                <a:cubicBezTo>
                  <a:pt x="801" y="0"/>
                  <a:pt x="750" y="7"/>
                  <a:pt x="673" y="18"/>
                </a:cubicBezTo>
                <a:cubicBezTo>
                  <a:pt x="662" y="19"/>
                  <a:pt x="650" y="21"/>
                  <a:pt x="638" y="23"/>
                </a:cubicBezTo>
                <a:cubicBezTo>
                  <a:pt x="604" y="27"/>
                  <a:pt x="563" y="30"/>
                  <a:pt x="509" y="30"/>
                </a:cubicBezTo>
                <a:cubicBezTo>
                  <a:pt x="476" y="30"/>
                  <a:pt x="442" y="29"/>
                  <a:pt x="405" y="28"/>
                </a:cubicBezTo>
                <a:cubicBezTo>
                  <a:pt x="402" y="28"/>
                  <a:pt x="402" y="28"/>
                  <a:pt x="402" y="28"/>
                </a:cubicBezTo>
                <a:cubicBezTo>
                  <a:pt x="367" y="27"/>
                  <a:pt x="328" y="26"/>
                  <a:pt x="289" y="26"/>
                </a:cubicBezTo>
                <a:cubicBezTo>
                  <a:pt x="207" y="26"/>
                  <a:pt x="101" y="30"/>
                  <a:pt x="8" y="56"/>
                </a:cubicBezTo>
                <a:cubicBezTo>
                  <a:pt x="3" y="57"/>
                  <a:pt x="0" y="62"/>
                  <a:pt x="0" y="65"/>
                </a:cubicBezTo>
                <a:cubicBezTo>
                  <a:pt x="1" y="68"/>
                  <a:pt x="6" y="69"/>
                  <a:pt x="11" y="69"/>
                </a:cubicBezTo>
                <a:cubicBezTo>
                  <a:pt x="13" y="69"/>
                  <a:pt x="14" y="69"/>
                  <a:pt x="16" y="69"/>
                </a:cubicBezTo>
                <a:cubicBezTo>
                  <a:pt x="53" y="66"/>
                  <a:pt x="88" y="64"/>
                  <a:pt x="122" y="64"/>
                </a:cubicBezTo>
                <a:cubicBezTo>
                  <a:pt x="244" y="64"/>
                  <a:pt x="327" y="85"/>
                  <a:pt x="407" y="105"/>
                </a:cubicBezTo>
                <a:cubicBezTo>
                  <a:pt x="483" y="125"/>
                  <a:pt x="554" y="143"/>
                  <a:pt x="653" y="143"/>
                </a:cubicBezTo>
                <a:cubicBezTo>
                  <a:pt x="759" y="143"/>
                  <a:pt x="843" y="120"/>
                  <a:pt x="878" y="82"/>
                </a:cubicBezTo>
                <a:cubicBezTo>
                  <a:pt x="889" y="70"/>
                  <a:pt x="894" y="56"/>
                  <a:pt x="893" y="41"/>
                </a:cubicBezTo>
                <a:cubicBezTo>
                  <a:pt x="890" y="13"/>
                  <a:pt x="881" y="0"/>
                  <a:pt x="835" y="0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2" name="Freeform 15">
            <a:extLst>
              <a:ext uri="{FF2B5EF4-FFF2-40B4-BE49-F238E27FC236}">
                <a16:creationId xmlns:a16="http://schemas.microsoft.com/office/drawing/2014/main" id="{1E0441EA-F5E5-4140-99BC-D43934EE51BA}"/>
              </a:ext>
            </a:extLst>
          </p:cNvPr>
          <p:cNvSpPr>
            <a:spLocks/>
          </p:cNvSpPr>
          <p:nvPr userDrawn="1"/>
        </p:nvSpPr>
        <p:spPr bwMode="auto">
          <a:xfrm>
            <a:off x="5835168" y="2687412"/>
            <a:ext cx="161688" cy="205986"/>
          </a:xfrm>
          <a:custGeom>
            <a:avLst/>
            <a:gdLst>
              <a:gd name="T0" fmla="*/ 347 w 347"/>
              <a:gd name="T1" fmla="*/ 173 h 442"/>
              <a:gd name="T2" fmla="*/ 210 w 347"/>
              <a:gd name="T3" fmla="*/ 68 h 442"/>
              <a:gd name="T4" fmla="*/ 120 w 347"/>
              <a:gd name="T5" fmla="*/ 7 h 442"/>
              <a:gd name="T6" fmla="*/ 120 w 347"/>
              <a:gd name="T7" fmla="*/ 7 h 442"/>
              <a:gd name="T8" fmla="*/ 120 w 347"/>
              <a:gd name="T9" fmla="*/ 7 h 442"/>
              <a:gd name="T10" fmla="*/ 105 w 347"/>
              <a:gd name="T11" fmla="*/ 0 h 442"/>
              <a:gd name="T12" fmla="*/ 105 w 347"/>
              <a:gd name="T13" fmla="*/ 0 h 442"/>
              <a:gd name="T14" fmla="*/ 104 w 347"/>
              <a:gd name="T15" fmla="*/ 0 h 442"/>
              <a:gd name="T16" fmla="*/ 98 w 347"/>
              <a:gd name="T17" fmla="*/ 0 h 442"/>
              <a:gd name="T18" fmla="*/ 65 w 347"/>
              <a:gd name="T19" fmla="*/ 27 h 442"/>
              <a:gd name="T20" fmla="*/ 64 w 347"/>
              <a:gd name="T21" fmla="*/ 30 h 442"/>
              <a:gd name="T22" fmla="*/ 0 w 347"/>
              <a:gd name="T23" fmla="*/ 282 h 442"/>
              <a:gd name="T24" fmla="*/ 233 w 347"/>
              <a:gd name="T25" fmla="*/ 442 h 442"/>
              <a:gd name="T26" fmla="*/ 347 w 347"/>
              <a:gd name="T27" fmla="*/ 17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7" h="442">
                <a:moveTo>
                  <a:pt x="347" y="173"/>
                </a:moveTo>
                <a:cubicBezTo>
                  <a:pt x="301" y="135"/>
                  <a:pt x="255" y="100"/>
                  <a:pt x="210" y="68"/>
                </a:cubicBezTo>
                <a:cubicBezTo>
                  <a:pt x="156" y="29"/>
                  <a:pt x="121" y="7"/>
                  <a:pt x="120" y="7"/>
                </a:cubicBezTo>
                <a:cubicBezTo>
                  <a:pt x="120" y="7"/>
                  <a:pt x="120" y="7"/>
                  <a:pt x="120" y="7"/>
                </a:cubicBezTo>
                <a:cubicBezTo>
                  <a:pt x="120" y="7"/>
                  <a:pt x="120" y="7"/>
                  <a:pt x="120" y="7"/>
                </a:cubicBezTo>
                <a:cubicBezTo>
                  <a:pt x="115" y="3"/>
                  <a:pt x="110" y="1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2" y="0"/>
                  <a:pt x="100" y="0"/>
                  <a:pt x="98" y="0"/>
                </a:cubicBezTo>
                <a:cubicBezTo>
                  <a:pt x="83" y="0"/>
                  <a:pt x="72" y="9"/>
                  <a:pt x="65" y="27"/>
                </a:cubicBezTo>
                <a:cubicBezTo>
                  <a:pt x="65" y="28"/>
                  <a:pt x="64" y="28"/>
                  <a:pt x="64" y="30"/>
                </a:cubicBezTo>
                <a:cubicBezTo>
                  <a:pt x="53" y="64"/>
                  <a:pt x="25" y="157"/>
                  <a:pt x="0" y="282"/>
                </a:cubicBezTo>
                <a:cubicBezTo>
                  <a:pt x="87" y="334"/>
                  <a:pt x="164" y="387"/>
                  <a:pt x="233" y="442"/>
                </a:cubicBezTo>
                <a:cubicBezTo>
                  <a:pt x="265" y="355"/>
                  <a:pt x="303" y="265"/>
                  <a:pt x="347" y="173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" name="Freeform 16">
            <a:extLst>
              <a:ext uri="{FF2B5EF4-FFF2-40B4-BE49-F238E27FC236}">
                <a16:creationId xmlns:a16="http://schemas.microsoft.com/office/drawing/2014/main" id="{9C37A78A-E89F-594B-AB9D-6A316D64F392}"/>
              </a:ext>
            </a:extLst>
          </p:cNvPr>
          <p:cNvSpPr>
            <a:spLocks/>
          </p:cNvSpPr>
          <p:nvPr userDrawn="1"/>
        </p:nvSpPr>
        <p:spPr bwMode="auto">
          <a:xfrm>
            <a:off x="5393910" y="3128423"/>
            <a:ext cx="412464" cy="291137"/>
          </a:xfrm>
          <a:custGeom>
            <a:avLst/>
            <a:gdLst>
              <a:gd name="T0" fmla="*/ 653 w 886"/>
              <a:gd name="T1" fmla="*/ 376 h 625"/>
              <a:gd name="T2" fmla="*/ 519 w 886"/>
              <a:gd name="T3" fmla="*/ 0 h 625"/>
              <a:gd name="T4" fmla="*/ 45 w 886"/>
              <a:gd name="T5" fmla="*/ 252 h 625"/>
              <a:gd name="T6" fmla="*/ 23 w 886"/>
              <a:gd name="T7" fmla="*/ 267 h 625"/>
              <a:gd name="T8" fmla="*/ 0 w 886"/>
              <a:gd name="T9" fmla="*/ 315 h 625"/>
              <a:gd name="T10" fmla="*/ 10 w 886"/>
              <a:gd name="T11" fmla="*/ 348 h 625"/>
              <a:gd name="T12" fmla="*/ 11 w 886"/>
              <a:gd name="T13" fmla="*/ 350 h 625"/>
              <a:gd name="T14" fmla="*/ 15 w 886"/>
              <a:gd name="T15" fmla="*/ 355 h 625"/>
              <a:gd name="T16" fmla="*/ 18 w 886"/>
              <a:gd name="T17" fmla="*/ 358 h 625"/>
              <a:gd name="T18" fmla="*/ 50 w 886"/>
              <a:gd name="T19" fmla="*/ 388 h 625"/>
              <a:gd name="T20" fmla="*/ 210 w 886"/>
              <a:gd name="T21" fmla="*/ 485 h 625"/>
              <a:gd name="T22" fmla="*/ 886 w 886"/>
              <a:gd name="T23" fmla="*/ 625 h 625"/>
              <a:gd name="T24" fmla="*/ 653 w 886"/>
              <a:gd name="T25" fmla="*/ 37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6" h="625">
                <a:moveTo>
                  <a:pt x="653" y="376"/>
                </a:moveTo>
                <a:cubicBezTo>
                  <a:pt x="593" y="271"/>
                  <a:pt x="548" y="145"/>
                  <a:pt x="519" y="0"/>
                </a:cubicBezTo>
                <a:cubicBezTo>
                  <a:pt x="294" y="85"/>
                  <a:pt x="113" y="204"/>
                  <a:pt x="45" y="252"/>
                </a:cubicBezTo>
                <a:cubicBezTo>
                  <a:pt x="31" y="261"/>
                  <a:pt x="23" y="267"/>
                  <a:pt x="23" y="267"/>
                </a:cubicBezTo>
                <a:cubicBezTo>
                  <a:pt x="9" y="277"/>
                  <a:pt x="0" y="296"/>
                  <a:pt x="0" y="315"/>
                </a:cubicBezTo>
                <a:cubicBezTo>
                  <a:pt x="0" y="327"/>
                  <a:pt x="3" y="338"/>
                  <a:pt x="10" y="348"/>
                </a:cubicBezTo>
                <a:cubicBezTo>
                  <a:pt x="10" y="349"/>
                  <a:pt x="10" y="349"/>
                  <a:pt x="11" y="350"/>
                </a:cubicBezTo>
                <a:cubicBezTo>
                  <a:pt x="12" y="351"/>
                  <a:pt x="13" y="353"/>
                  <a:pt x="15" y="355"/>
                </a:cubicBezTo>
                <a:cubicBezTo>
                  <a:pt x="16" y="356"/>
                  <a:pt x="17" y="357"/>
                  <a:pt x="18" y="358"/>
                </a:cubicBezTo>
                <a:cubicBezTo>
                  <a:pt x="22" y="363"/>
                  <a:pt x="33" y="374"/>
                  <a:pt x="50" y="388"/>
                </a:cubicBezTo>
                <a:cubicBezTo>
                  <a:pt x="78" y="412"/>
                  <a:pt x="128" y="449"/>
                  <a:pt x="210" y="485"/>
                </a:cubicBezTo>
                <a:cubicBezTo>
                  <a:pt x="378" y="561"/>
                  <a:pt x="611" y="610"/>
                  <a:pt x="886" y="625"/>
                </a:cubicBezTo>
                <a:cubicBezTo>
                  <a:pt x="795" y="570"/>
                  <a:pt x="715" y="485"/>
                  <a:pt x="653" y="37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4" name="Freeform 17">
            <a:extLst>
              <a:ext uri="{FF2B5EF4-FFF2-40B4-BE49-F238E27FC236}">
                <a16:creationId xmlns:a16="http://schemas.microsoft.com/office/drawing/2014/main" id="{413B4265-9321-F644-8A68-4AA5679F2ECD}"/>
              </a:ext>
            </a:extLst>
          </p:cNvPr>
          <p:cNvSpPr>
            <a:spLocks/>
          </p:cNvSpPr>
          <p:nvPr userDrawn="1"/>
        </p:nvSpPr>
        <p:spPr bwMode="auto">
          <a:xfrm>
            <a:off x="5646655" y="3441955"/>
            <a:ext cx="416648" cy="66447"/>
          </a:xfrm>
          <a:custGeom>
            <a:avLst/>
            <a:gdLst>
              <a:gd name="T0" fmla="*/ 887 w 895"/>
              <a:gd name="T1" fmla="*/ 56 h 143"/>
              <a:gd name="T2" fmla="*/ 606 w 895"/>
              <a:gd name="T3" fmla="*/ 26 h 143"/>
              <a:gd name="T4" fmla="*/ 606 w 895"/>
              <a:gd name="T5" fmla="*/ 26 h 143"/>
              <a:gd name="T6" fmla="*/ 493 w 895"/>
              <a:gd name="T7" fmla="*/ 28 h 143"/>
              <a:gd name="T8" fmla="*/ 490 w 895"/>
              <a:gd name="T9" fmla="*/ 28 h 143"/>
              <a:gd name="T10" fmla="*/ 386 w 895"/>
              <a:gd name="T11" fmla="*/ 30 h 143"/>
              <a:gd name="T12" fmla="*/ 257 w 895"/>
              <a:gd name="T13" fmla="*/ 23 h 143"/>
              <a:gd name="T14" fmla="*/ 220 w 895"/>
              <a:gd name="T15" fmla="*/ 18 h 143"/>
              <a:gd name="T16" fmla="*/ 60 w 895"/>
              <a:gd name="T17" fmla="*/ 0 h 143"/>
              <a:gd name="T18" fmla="*/ 2 w 895"/>
              <a:gd name="T19" fmla="*/ 41 h 143"/>
              <a:gd name="T20" fmla="*/ 17 w 895"/>
              <a:gd name="T21" fmla="*/ 82 h 143"/>
              <a:gd name="T22" fmla="*/ 241 w 895"/>
              <a:gd name="T23" fmla="*/ 143 h 143"/>
              <a:gd name="T24" fmla="*/ 488 w 895"/>
              <a:gd name="T25" fmla="*/ 105 h 143"/>
              <a:gd name="T26" fmla="*/ 773 w 895"/>
              <a:gd name="T27" fmla="*/ 64 h 143"/>
              <a:gd name="T28" fmla="*/ 879 w 895"/>
              <a:gd name="T29" fmla="*/ 69 h 143"/>
              <a:gd name="T30" fmla="*/ 883 w 895"/>
              <a:gd name="T31" fmla="*/ 69 h 143"/>
              <a:gd name="T32" fmla="*/ 895 w 895"/>
              <a:gd name="T33" fmla="*/ 65 h 143"/>
              <a:gd name="T34" fmla="*/ 887 w 895"/>
              <a:gd name="T35" fmla="*/ 5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95" h="143">
                <a:moveTo>
                  <a:pt x="887" y="56"/>
                </a:moveTo>
                <a:cubicBezTo>
                  <a:pt x="794" y="30"/>
                  <a:pt x="688" y="26"/>
                  <a:pt x="606" y="26"/>
                </a:cubicBezTo>
                <a:cubicBezTo>
                  <a:pt x="606" y="26"/>
                  <a:pt x="606" y="26"/>
                  <a:pt x="606" y="26"/>
                </a:cubicBezTo>
                <a:cubicBezTo>
                  <a:pt x="567" y="26"/>
                  <a:pt x="527" y="27"/>
                  <a:pt x="493" y="28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53" y="29"/>
                  <a:pt x="419" y="30"/>
                  <a:pt x="386" y="30"/>
                </a:cubicBezTo>
                <a:cubicBezTo>
                  <a:pt x="331" y="30"/>
                  <a:pt x="290" y="27"/>
                  <a:pt x="257" y="23"/>
                </a:cubicBezTo>
                <a:cubicBezTo>
                  <a:pt x="244" y="21"/>
                  <a:pt x="232" y="19"/>
                  <a:pt x="220" y="18"/>
                </a:cubicBezTo>
                <a:cubicBezTo>
                  <a:pt x="144" y="7"/>
                  <a:pt x="94" y="0"/>
                  <a:pt x="60" y="0"/>
                </a:cubicBezTo>
                <a:cubicBezTo>
                  <a:pt x="14" y="0"/>
                  <a:pt x="5" y="13"/>
                  <a:pt x="2" y="41"/>
                </a:cubicBezTo>
                <a:cubicBezTo>
                  <a:pt x="0" y="56"/>
                  <a:pt x="5" y="69"/>
                  <a:pt x="17" y="82"/>
                </a:cubicBezTo>
                <a:cubicBezTo>
                  <a:pt x="51" y="119"/>
                  <a:pt x="137" y="143"/>
                  <a:pt x="241" y="143"/>
                </a:cubicBezTo>
                <a:cubicBezTo>
                  <a:pt x="341" y="143"/>
                  <a:pt x="412" y="125"/>
                  <a:pt x="488" y="105"/>
                </a:cubicBezTo>
                <a:cubicBezTo>
                  <a:pt x="568" y="85"/>
                  <a:pt x="651" y="64"/>
                  <a:pt x="773" y="64"/>
                </a:cubicBezTo>
                <a:cubicBezTo>
                  <a:pt x="806" y="64"/>
                  <a:pt x="842" y="66"/>
                  <a:pt x="879" y="69"/>
                </a:cubicBezTo>
                <a:cubicBezTo>
                  <a:pt x="881" y="69"/>
                  <a:pt x="882" y="69"/>
                  <a:pt x="883" y="69"/>
                </a:cubicBezTo>
                <a:cubicBezTo>
                  <a:pt x="888" y="69"/>
                  <a:pt x="894" y="68"/>
                  <a:pt x="895" y="65"/>
                </a:cubicBezTo>
                <a:cubicBezTo>
                  <a:pt x="895" y="62"/>
                  <a:pt x="892" y="57"/>
                  <a:pt x="887" y="5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52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L 0.00651 0.02083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10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11111E-6 L -0.00482 0.02083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10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00299 0.01181 " pathEditMode="relative" rAng="0" ptsTypes="AA">
                                      <p:cBhvr>
                                        <p:cTn id="19" dur="75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57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L -4.16667E-7 0.01458 " pathEditMode="relative" rAng="0" ptsTypes="AA">
                                      <p:cBhvr>
                                        <p:cTn id="24" dur="75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0.00273 0.0125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62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0.00703 0.00879 " pathEditMode="relative" rAng="0" ptsTypes="AA">
                                      <p:cBhvr>
                                        <p:cTn id="34" dur="75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44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0.00742 0.00833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41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0.00873 -4.81481E-6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73 -4.81481E-6 L 4.16667E-6 -4.81481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1328 -2.96296E-6 " pathEditMode="relative" rAng="0" ptsTypes="AA">
                                      <p:cBhvr>
                                        <p:cTn id="54" dur="75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-2.96296E-6 L -2.29167E-6 -2.96296E-6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25E-6 1.11111E-6 L 0.00599 0.01366 " pathEditMode="relative" rAng="0" ptsTypes="AA">
                                      <p:cBhvr>
                                        <p:cTn id="64" dur="75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67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875E-6 1.11111E-6 L -0.00456 0.01273 " pathEditMode="relative" rAng="0" ptsTypes="AA">
                                      <p:cBhvr>
                                        <p:cTn id="69" dur="75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62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1B12A-1935-4458-A252-49A01D233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4EC9E-ACF1-4341-940F-665D57149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035CB-8753-463A-BB0D-71F27F654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ED562-CD28-4D78-A733-1D85828F2E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39369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B3)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B3705C-76DF-3C4D-A883-4B20AA2CCFCC}"/>
              </a:ext>
            </a:extLst>
          </p:cNvPr>
          <p:cNvSpPr/>
          <p:nvPr userDrawn="1"/>
        </p:nvSpPr>
        <p:spPr>
          <a:xfrm>
            <a:off x="0" y="0"/>
            <a:ext cx="8544712" cy="457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5F28DE-C262-C44B-A9E6-4216224DE519}"/>
              </a:ext>
            </a:extLst>
          </p:cNvPr>
          <p:cNvSpPr/>
          <p:nvPr userDrawn="1"/>
        </p:nvSpPr>
        <p:spPr>
          <a:xfrm>
            <a:off x="3685995" y="4579134"/>
            <a:ext cx="8506005" cy="22788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86DF8A14-7671-8E45-A7B4-14159BA5DC0D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3725" y="1836746"/>
            <a:ext cx="6536497" cy="895350"/>
          </a:xfrm>
        </p:spPr>
        <p:txBody>
          <a:bodyPr/>
          <a:lstStyle>
            <a:lvl1pPr>
              <a:defRPr sz="4400" b="0">
                <a:solidFill>
                  <a:schemeClr val="bg1"/>
                </a:solidFill>
              </a:defRPr>
            </a:lvl1pPr>
            <a:lvl4pPr marL="108000" indent="0">
              <a:buNone/>
              <a:defRPr/>
            </a:lvl4pPr>
          </a:lstStyle>
          <a:p>
            <a:pPr lvl="0"/>
            <a:r>
              <a:rPr lang="en-GB"/>
              <a:t>Presentation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62AB4CC-B2EF-6640-B2BC-0F18664845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3725" y="898525"/>
            <a:ext cx="5997575" cy="89535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Construct NSW</a:t>
            </a:r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174797-68C1-EF4E-AA38-8F92228BC3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43925" y="0"/>
            <a:ext cx="3648075" cy="45783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F40AF-6FCD-A245-B830-715EAEDF5B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3725" y="3702535"/>
            <a:ext cx="3915752" cy="258640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1"/>
            <a:r>
              <a:rPr lang="en-GB"/>
              <a:t>Presented by</a:t>
            </a:r>
          </a:p>
          <a:p>
            <a:pPr lvl="2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3F3E7C-C549-C446-AA41-77907BC0F8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3725" y="4063388"/>
            <a:ext cx="2805967" cy="258641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</a:lstStyle>
          <a:p>
            <a:pPr lvl="1"/>
            <a:r>
              <a:rPr lang="en-GB"/>
              <a:t>Date: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29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6F1C88AA-B917-4B86-B0CA-3F32CD509C84}"/>
              </a:ext>
            </a:extLst>
          </p:cNvPr>
          <p:cNvGrpSpPr/>
          <p:nvPr userDrawn="1"/>
        </p:nvGrpSpPr>
        <p:grpSpPr>
          <a:xfrm>
            <a:off x="1914293" y="343037"/>
            <a:ext cx="868948" cy="1159664"/>
            <a:chOff x="9299574" y="-2258163"/>
            <a:chExt cx="2892425" cy="3860118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BD8FBEF-1F46-409C-B97B-078AF8296523}"/>
                </a:ext>
              </a:extLst>
            </p:cNvPr>
            <p:cNvSpPr/>
            <p:nvPr/>
          </p:nvSpPr>
          <p:spPr>
            <a:xfrm>
              <a:off x="9299574" y="-2258163"/>
              <a:ext cx="2892425" cy="28924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13D45ADE-5AA0-4880-8AFA-695D1D7B3E9A}"/>
                </a:ext>
              </a:extLst>
            </p:cNvPr>
            <p:cNvSpPr>
              <a:spLocks/>
            </p:cNvSpPr>
            <p:nvPr/>
          </p:nvSpPr>
          <p:spPr bwMode="auto">
            <a:xfrm rot="17654240">
              <a:off x="10083723" y="-380457"/>
              <a:ext cx="1334192" cy="2630632"/>
            </a:xfrm>
            <a:custGeom>
              <a:avLst/>
              <a:gdLst>
                <a:gd name="T0" fmla="*/ 451 w 505"/>
                <a:gd name="T1" fmla="*/ 0 h 995"/>
                <a:gd name="T2" fmla="*/ 439 w 505"/>
                <a:gd name="T3" fmla="*/ 5 h 995"/>
                <a:gd name="T4" fmla="*/ 427 w 505"/>
                <a:gd name="T5" fmla="*/ 15 h 995"/>
                <a:gd name="T6" fmla="*/ 392 w 505"/>
                <a:gd name="T7" fmla="*/ 46 h 995"/>
                <a:gd name="T8" fmla="*/ 277 w 505"/>
                <a:gd name="T9" fmla="*/ 159 h 995"/>
                <a:gd name="T10" fmla="*/ 43 w 505"/>
                <a:gd name="T11" fmla="*/ 548 h 995"/>
                <a:gd name="T12" fmla="*/ 0 w 505"/>
                <a:gd name="T13" fmla="*/ 790 h 995"/>
                <a:gd name="T14" fmla="*/ 24 w 505"/>
                <a:gd name="T15" fmla="*/ 915 h 995"/>
                <a:gd name="T16" fmla="*/ 95 w 505"/>
                <a:gd name="T17" fmla="*/ 986 h 995"/>
                <a:gd name="T18" fmla="*/ 147 w 505"/>
                <a:gd name="T19" fmla="*/ 995 h 995"/>
                <a:gd name="T20" fmla="*/ 148 w 505"/>
                <a:gd name="T21" fmla="*/ 995 h 995"/>
                <a:gd name="T22" fmla="*/ 460 w 505"/>
                <a:gd name="T23" fmla="*/ 736 h 995"/>
                <a:gd name="T24" fmla="*/ 505 w 505"/>
                <a:gd name="T25" fmla="*/ 399 h 995"/>
                <a:gd name="T26" fmla="*/ 472 w 505"/>
                <a:gd name="T27" fmla="*/ 50 h 995"/>
                <a:gd name="T28" fmla="*/ 466 w 505"/>
                <a:gd name="T29" fmla="*/ 20 h 995"/>
                <a:gd name="T30" fmla="*/ 451 w 505"/>
                <a:gd name="T31" fmla="*/ 0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5" h="995">
                  <a:moveTo>
                    <a:pt x="451" y="0"/>
                  </a:moveTo>
                  <a:cubicBezTo>
                    <a:pt x="447" y="0"/>
                    <a:pt x="443" y="2"/>
                    <a:pt x="439" y="5"/>
                  </a:cubicBezTo>
                  <a:cubicBezTo>
                    <a:pt x="439" y="5"/>
                    <a:pt x="435" y="8"/>
                    <a:pt x="427" y="15"/>
                  </a:cubicBezTo>
                  <a:cubicBezTo>
                    <a:pt x="419" y="22"/>
                    <a:pt x="407" y="32"/>
                    <a:pt x="392" y="46"/>
                  </a:cubicBezTo>
                  <a:cubicBezTo>
                    <a:pt x="370" y="64"/>
                    <a:pt x="327" y="104"/>
                    <a:pt x="277" y="159"/>
                  </a:cubicBezTo>
                  <a:cubicBezTo>
                    <a:pt x="198" y="247"/>
                    <a:pt x="93" y="387"/>
                    <a:pt x="43" y="548"/>
                  </a:cubicBezTo>
                  <a:cubicBezTo>
                    <a:pt x="14" y="642"/>
                    <a:pt x="0" y="723"/>
                    <a:pt x="0" y="790"/>
                  </a:cubicBezTo>
                  <a:cubicBezTo>
                    <a:pt x="0" y="840"/>
                    <a:pt x="8" y="882"/>
                    <a:pt x="24" y="915"/>
                  </a:cubicBezTo>
                  <a:cubicBezTo>
                    <a:pt x="39" y="948"/>
                    <a:pt x="62" y="971"/>
                    <a:pt x="95" y="986"/>
                  </a:cubicBezTo>
                  <a:cubicBezTo>
                    <a:pt x="109" y="992"/>
                    <a:pt x="126" y="995"/>
                    <a:pt x="147" y="995"/>
                  </a:cubicBezTo>
                  <a:cubicBezTo>
                    <a:pt x="148" y="995"/>
                    <a:pt x="148" y="995"/>
                    <a:pt x="148" y="995"/>
                  </a:cubicBezTo>
                  <a:cubicBezTo>
                    <a:pt x="244" y="995"/>
                    <a:pt x="405" y="915"/>
                    <a:pt x="460" y="736"/>
                  </a:cubicBezTo>
                  <a:cubicBezTo>
                    <a:pt x="490" y="640"/>
                    <a:pt x="505" y="526"/>
                    <a:pt x="505" y="399"/>
                  </a:cubicBezTo>
                  <a:cubicBezTo>
                    <a:pt x="505" y="240"/>
                    <a:pt x="482" y="102"/>
                    <a:pt x="472" y="50"/>
                  </a:cubicBezTo>
                  <a:cubicBezTo>
                    <a:pt x="468" y="31"/>
                    <a:pt x="466" y="20"/>
                    <a:pt x="466" y="20"/>
                  </a:cubicBezTo>
                  <a:cubicBezTo>
                    <a:pt x="464" y="11"/>
                    <a:pt x="459" y="0"/>
                    <a:pt x="45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D53FFBAB-A7AC-49C7-A1DC-F4B7C4DF9CAB}"/>
                </a:ext>
              </a:extLst>
            </p:cNvPr>
            <p:cNvSpPr>
              <a:spLocks/>
            </p:cNvSpPr>
            <p:nvPr/>
          </p:nvSpPr>
          <p:spPr bwMode="auto">
            <a:xfrm rot="1067620">
              <a:off x="10815109" y="-1348313"/>
              <a:ext cx="1209678" cy="2385122"/>
            </a:xfrm>
            <a:custGeom>
              <a:avLst/>
              <a:gdLst>
                <a:gd name="T0" fmla="*/ 451 w 505"/>
                <a:gd name="T1" fmla="*/ 0 h 995"/>
                <a:gd name="T2" fmla="*/ 439 w 505"/>
                <a:gd name="T3" fmla="*/ 5 h 995"/>
                <a:gd name="T4" fmla="*/ 427 w 505"/>
                <a:gd name="T5" fmla="*/ 15 h 995"/>
                <a:gd name="T6" fmla="*/ 392 w 505"/>
                <a:gd name="T7" fmla="*/ 46 h 995"/>
                <a:gd name="T8" fmla="*/ 277 w 505"/>
                <a:gd name="T9" fmla="*/ 159 h 995"/>
                <a:gd name="T10" fmla="*/ 43 w 505"/>
                <a:gd name="T11" fmla="*/ 548 h 995"/>
                <a:gd name="T12" fmla="*/ 0 w 505"/>
                <a:gd name="T13" fmla="*/ 790 h 995"/>
                <a:gd name="T14" fmla="*/ 24 w 505"/>
                <a:gd name="T15" fmla="*/ 915 h 995"/>
                <a:gd name="T16" fmla="*/ 95 w 505"/>
                <a:gd name="T17" fmla="*/ 986 h 995"/>
                <a:gd name="T18" fmla="*/ 147 w 505"/>
                <a:gd name="T19" fmla="*/ 995 h 995"/>
                <a:gd name="T20" fmla="*/ 148 w 505"/>
                <a:gd name="T21" fmla="*/ 995 h 995"/>
                <a:gd name="T22" fmla="*/ 460 w 505"/>
                <a:gd name="T23" fmla="*/ 736 h 995"/>
                <a:gd name="T24" fmla="*/ 505 w 505"/>
                <a:gd name="T25" fmla="*/ 399 h 995"/>
                <a:gd name="T26" fmla="*/ 472 w 505"/>
                <a:gd name="T27" fmla="*/ 50 h 995"/>
                <a:gd name="T28" fmla="*/ 466 w 505"/>
                <a:gd name="T29" fmla="*/ 20 h 995"/>
                <a:gd name="T30" fmla="*/ 451 w 505"/>
                <a:gd name="T31" fmla="*/ 0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5" h="995">
                  <a:moveTo>
                    <a:pt x="451" y="0"/>
                  </a:moveTo>
                  <a:cubicBezTo>
                    <a:pt x="447" y="0"/>
                    <a:pt x="443" y="2"/>
                    <a:pt x="439" y="5"/>
                  </a:cubicBezTo>
                  <a:cubicBezTo>
                    <a:pt x="439" y="5"/>
                    <a:pt x="435" y="8"/>
                    <a:pt x="427" y="15"/>
                  </a:cubicBezTo>
                  <a:cubicBezTo>
                    <a:pt x="419" y="22"/>
                    <a:pt x="407" y="32"/>
                    <a:pt x="392" y="46"/>
                  </a:cubicBezTo>
                  <a:cubicBezTo>
                    <a:pt x="370" y="64"/>
                    <a:pt x="327" y="104"/>
                    <a:pt x="277" y="159"/>
                  </a:cubicBezTo>
                  <a:cubicBezTo>
                    <a:pt x="198" y="247"/>
                    <a:pt x="93" y="387"/>
                    <a:pt x="43" y="548"/>
                  </a:cubicBezTo>
                  <a:cubicBezTo>
                    <a:pt x="14" y="642"/>
                    <a:pt x="0" y="723"/>
                    <a:pt x="0" y="790"/>
                  </a:cubicBezTo>
                  <a:cubicBezTo>
                    <a:pt x="0" y="840"/>
                    <a:pt x="8" y="882"/>
                    <a:pt x="24" y="915"/>
                  </a:cubicBezTo>
                  <a:cubicBezTo>
                    <a:pt x="39" y="948"/>
                    <a:pt x="62" y="971"/>
                    <a:pt x="95" y="986"/>
                  </a:cubicBezTo>
                  <a:cubicBezTo>
                    <a:pt x="109" y="992"/>
                    <a:pt x="126" y="995"/>
                    <a:pt x="147" y="995"/>
                  </a:cubicBezTo>
                  <a:cubicBezTo>
                    <a:pt x="148" y="995"/>
                    <a:pt x="148" y="995"/>
                    <a:pt x="148" y="995"/>
                  </a:cubicBezTo>
                  <a:cubicBezTo>
                    <a:pt x="244" y="995"/>
                    <a:pt x="405" y="915"/>
                    <a:pt x="460" y="736"/>
                  </a:cubicBezTo>
                  <a:cubicBezTo>
                    <a:pt x="490" y="640"/>
                    <a:pt x="505" y="526"/>
                    <a:pt x="505" y="399"/>
                  </a:cubicBezTo>
                  <a:cubicBezTo>
                    <a:pt x="505" y="240"/>
                    <a:pt x="482" y="102"/>
                    <a:pt x="472" y="50"/>
                  </a:cubicBezTo>
                  <a:cubicBezTo>
                    <a:pt x="468" y="31"/>
                    <a:pt x="466" y="20"/>
                    <a:pt x="466" y="20"/>
                  </a:cubicBezTo>
                  <a:cubicBezTo>
                    <a:pt x="464" y="11"/>
                    <a:pt x="459" y="0"/>
                    <a:pt x="45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7" name="Group 15">
            <a:extLst>
              <a:ext uri="{FF2B5EF4-FFF2-40B4-BE49-F238E27FC236}">
                <a16:creationId xmlns:a16="http://schemas.microsoft.com/office/drawing/2014/main" id="{2CC6FD60-1271-4F92-9CF7-D908B89A68A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70445" y="453056"/>
            <a:ext cx="648910" cy="648910"/>
            <a:chOff x="3023" y="1344"/>
            <a:chExt cx="1634" cy="1634"/>
          </a:xfrm>
        </p:grpSpPr>
        <p:sp>
          <p:nvSpPr>
            <p:cNvPr id="58" name="Freeform 16">
              <a:extLst>
                <a:ext uri="{FF2B5EF4-FFF2-40B4-BE49-F238E27FC236}">
                  <a16:creationId xmlns:a16="http://schemas.microsoft.com/office/drawing/2014/main" id="{A8B9E6A7-3A11-459A-ADAC-A57558A81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3" y="1344"/>
              <a:ext cx="1634" cy="1634"/>
            </a:xfrm>
            <a:custGeom>
              <a:avLst/>
              <a:gdLst>
                <a:gd name="T0" fmla="*/ 852 w 862"/>
                <a:gd name="T1" fmla="*/ 338 h 862"/>
                <a:gd name="T2" fmla="*/ 431 w 862"/>
                <a:gd name="T3" fmla="*/ 0 h 862"/>
                <a:gd name="T4" fmla="*/ 0 w 862"/>
                <a:gd name="T5" fmla="*/ 431 h 862"/>
                <a:gd name="T6" fmla="*/ 181 w 862"/>
                <a:gd name="T7" fmla="*/ 782 h 862"/>
                <a:gd name="T8" fmla="*/ 386 w 862"/>
                <a:gd name="T9" fmla="*/ 860 h 862"/>
                <a:gd name="T10" fmla="*/ 431 w 862"/>
                <a:gd name="T11" fmla="*/ 862 h 862"/>
                <a:gd name="T12" fmla="*/ 604 w 862"/>
                <a:gd name="T13" fmla="*/ 826 h 862"/>
                <a:gd name="T14" fmla="*/ 835 w 862"/>
                <a:gd name="T15" fmla="*/ 582 h 862"/>
                <a:gd name="T16" fmla="*/ 858 w 862"/>
                <a:gd name="T17" fmla="*/ 491 h 862"/>
                <a:gd name="T18" fmla="*/ 862 w 862"/>
                <a:gd name="T19" fmla="*/ 431 h 862"/>
                <a:gd name="T20" fmla="*/ 852 w 862"/>
                <a:gd name="T21" fmla="*/ 338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2" h="862">
                  <a:moveTo>
                    <a:pt x="852" y="338"/>
                  </a:moveTo>
                  <a:cubicBezTo>
                    <a:pt x="809" y="145"/>
                    <a:pt x="637" y="0"/>
                    <a:pt x="431" y="0"/>
                  </a:cubicBezTo>
                  <a:cubicBezTo>
                    <a:pt x="193" y="0"/>
                    <a:pt x="0" y="193"/>
                    <a:pt x="0" y="431"/>
                  </a:cubicBezTo>
                  <a:cubicBezTo>
                    <a:pt x="0" y="576"/>
                    <a:pt x="72" y="704"/>
                    <a:pt x="181" y="782"/>
                  </a:cubicBezTo>
                  <a:cubicBezTo>
                    <a:pt x="240" y="824"/>
                    <a:pt x="310" y="852"/>
                    <a:pt x="386" y="860"/>
                  </a:cubicBezTo>
                  <a:cubicBezTo>
                    <a:pt x="401" y="861"/>
                    <a:pt x="416" y="862"/>
                    <a:pt x="431" y="862"/>
                  </a:cubicBezTo>
                  <a:cubicBezTo>
                    <a:pt x="492" y="862"/>
                    <a:pt x="551" y="849"/>
                    <a:pt x="604" y="826"/>
                  </a:cubicBezTo>
                  <a:cubicBezTo>
                    <a:pt x="710" y="779"/>
                    <a:pt x="794" y="691"/>
                    <a:pt x="835" y="582"/>
                  </a:cubicBezTo>
                  <a:cubicBezTo>
                    <a:pt x="846" y="553"/>
                    <a:pt x="853" y="523"/>
                    <a:pt x="858" y="491"/>
                  </a:cubicBezTo>
                  <a:cubicBezTo>
                    <a:pt x="860" y="472"/>
                    <a:pt x="862" y="451"/>
                    <a:pt x="862" y="431"/>
                  </a:cubicBezTo>
                  <a:cubicBezTo>
                    <a:pt x="862" y="399"/>
                    <a:pt x="858" y="368"/>
                    <a:pt x="852" y="33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">
              <a:extLst>
                <a:ext uri="{FF2B5EF4-FFF2-40B4-BE49-F238E27FC236}">
                  <a16:creationId xmlns:a16="http://schemas.microsoft.com/office/drawing/2014/main" id="{6F9EE9F9-ECA8-4237-A006-609D9C52B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" y="2561"/>
              <a:ext cx="522" cy="413"/>
            </a:xfrm>
            <a:custGeom>
              <a:avLst/>
              <a:gdLst>
                <a:gd name="T0" fmla="*/ 13 w 275"/>
                <a:gd name="T1" fmla="*/ 0 h 218"/>
                <a:gd name="T2" fmla="*/ 1 w 275"/>
                <a:gd name="T3" fmla="*/ 5 h 218"/>
                <a:gd name="T4" fmla="*/ 1 w 275"/>
                <a:gd name="T5" fmla="*/ 15 h 218"/>
                <a:gd name="T6" fmla="*/ 4 w 275"/>
                <a:gd name="T7" fmla="*/ 27 h 218"/>
                <a:gd name="T8" fmla="*/ 15 w 275"/>
                <a:gd name="T9" fmla="*/ 62 h 218"/>
                <a:gd name="T10" fmla="*/ 42 w 275"/>
                <a:gd name="T11" fmla="*/ 140 h 218"/>
                <a:gd name="T12" fmla="*/ 247 w 275"/>
                <a:gd name="T13" fmla="*/ 218 h 218"/>
                <a:gd name="T14" fmla="*/ 247 w 275"/>
                <a:gd name="T15" fmla="*/ 217 h 218"/>
                <a:gd name="T16" fmla="*/ 246 w 275"/>
                <a:gd name="T17" fmla="*/ 197 h 218"/>
                <a:gd name="T18" fmla="*/ 246 w 275"/>
                <a:gd name="T19" fmla="*/ 197 h 218"/>
                <a:gd name="T20" fmla="*/ 258 w 275"/>
                <a:gd name="T21" fmla="*/ 127 h 218"/>
                <a:gd name="T22" fmla="*/ 275 w 275"/>
                <a:gd name="T23" fmla="*/ 83 h 218"/>
                <a:gd name="T24" fmla="*/ 44 w 275"/>
                <a:gd name="T25" fmla="*/ 6 h 218"/>
                <a:gd name="T26" fmla="*/ 20 w 275"/>
                <a:gd name="T27" fmla="*/ 1 h 218"/>
                <a:gd name="T28" fmla="*/ 13 w 275"/>
                <a:gd name="T2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218">
                  <a:moveTo>
                    <a:pt x="13" y="0"/>
                  </a:moveTo>
                  <a:cubicBezTo>
                    <a:pt x="8" y="0"/>
                    <a:pt x="3" y="1"/>
                    <a:pt x="1" y="5"/>
                  </a:cubicBezTo>
                  <a:cubicBezTo>
                    <a:pt x="0" y="8"/>
                    <a:pt x="0" y="12"/>
                    <a:pt x="1" y="15"/>
                  </a:cubicBezTo>
                  <a:cubicBezTo>
                    <a:pt x="1" y="15"/>
                    <a:pt x="2" y="19"/>
                    <a:pt x="4" y="27"/>
                  </a:cubicBezTo>
                  <a:cubicBezTo>
                    <a:pt x="7" y="35"/>
                    <a:pt x="10" y="47"/>
                    <a:pt x="15" y="62"/>
                  </a:cubicBezTo>
                  <a:cubicBezTo>
                    <a:pt x="19" y="78"/>
                    <a:pt x="28" y="105"/>
                    <a:pt x="42" y="140"/>
                  </a:cubicBezTo>
                  <a:cubicBezTo>
                    <a:pt x="101" y="182"/>
                    <a:pt x="171" y="210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6" y="211"/>
                    <a:pt x="246" y="204"/>
                    <a:pt x="246" y="197"/>
                  </a:cubicBezTo>
                  <a:cubicBezTo>
                    <a:pt x="246" y="197"/>
                    <a:pt x="246" y="197"/>
                    <a:pt x="246" y="197"/>
                  </a:cubicBezTo>
                  <a:cubicBezTo>
                    <a:pt x="246" y="176"/>
                    <a:pt x="250" y="153"/>
                    <a:pt x="258" y="127"/>
                  </a:cubicBezTo>
                  <a:cubicBezTo>
                    <a:pt x="263" y="113"/>
                    <a:pt x="268" y="98"/>
                    <a:pt x="275" y="83"/>
                  </a:cubicBezTo>
                  <a:cubicBezTo>
                    <a:pt x="173" y="39"/>
                    <a:pt x="81" y="15"/>
                    <a:pt x="44" y="6"/>
                  </a:cubicBezTo>
                  <a:cubicBezTo>
                    <a:pt x="29" y="3"/>
                    <a:pt x="20" y="1"/>
                    <a:pt x="20" y="1"/>
                  </a:cubicBezTo>
                  <a:cubicBezTo>
                    <a:pt x="18" y="0"/>
                    <a:pt x="15" y="0"/>
                    <a:pt x="13" y="0"/>
                  </a:cubicBez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8">
              <a:extLst>
                <a:ext uri="{FF2B5EF4-FFF2-40B4-BE49-F238E27FC236}">
                  <a16:creationId xmlns:a16="http://schemas.microsoft.com/office/drawing/2014/main" id="{89E8591D-BD97-41BF-945D-D5916359F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" y="1985"/>
              <a:ext cx="849" cy="925"/>
            </a:xfrm>
            <a:custGeom>
              <a:avLst/>
              <a:gdLst>
                <a:gd name="T0" fmla="*/ 438 w 448"/>
                <a:gd name="T1" fmla="*/ 0 h 488"/>
                <a:gd name="T2" fmla="*/ 411 w 448"/>
                <a:gd name="T3" fmla="*/ 11 h 488"/>
                <a:gd name="T4" fmla="*/ 309 w 448"/>
                <a:gd name="T5" fmla="*/ 63 h 488"/>
                <a:gd name="T6" fmla="*/ 65 w 448"/>
                <a:gd name="T7" fmla="*/ 276 h 488"/>
                <a:gd name="T8" fmla="*/ 0 w 448"/>
                <a:gd name="T9" fmla="*/ 387 h 488"/>
                <a:gd name="T10" fmla="*/ 30 w 448"/>
                <a:gd name="T11" fmla="*/ 399 h 488"/>
                <a:gd name="T12" fmla="*/ 190 w 448"/>
                <a:gd name="T13" fmla="*/ 488 h 488"/>
                <a:gd name="T14" fmla="*/ 190 w 448"/>
                <a:gd name="T15" fmla="*/ 488 h 488"/>
                <a:gd name="T16" fmla="*/ 190 w 448"/>
                <a:gd name="T17" fmla="*/ 488 h 488"/>
                <a:gd name="T18" fmla="*/ 421 w 448"/>
                <a:gd name="T19" fmla="*/ 244 h 488"/>
                <a:gd name="T20" fmla="*/ 444 w 448"/>
                <a:gd name="T21" fmla="*/ 153 h 488"/>
                <a:gd name="T22" fmla="*/ 448 w 448"/>
                <a:gd name="T23" fmla="*/ 93 h 488"/>
                <a:gd name="T24" fmla="*/ 438 w 448"/>
                <a:gd name="T25" fmla="*/ 0 h 488"/>
                <a:gd name="T26" fmla="*/ 438 w 448"/>
                <a:gd name="T2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88">
                  <a:moveTo>
                    <a:pt x="438" y="0"/>
                  </a:moveTo>
                  <a:cubicBezTo>
                    <a:pt x="431" y="2"/>
                    <a:pt x="422" y="6"/>
                    <a:pt x="411" y="11"/>
                  </a:cubicBezTo>
                  <a:cubicBezTo>
                    <a:pt x="392" y="19"/>
                    <a:pt x="355" y="37"/>
                    <a:pt x="309" y="63"/>
                  </a:cubicBezTo>
                  <a:cubicBezTo>
                    <a:pt x="236" y="106"/>
                    <a:pt x="134" y="178"/>
                    <a:pt x="65" y="276"/>
                  </a:cubicBezTo>
                  <a:cubicBezTo>
                    <a:pt x="37" y="316"/>
                    <a:pt x="16" y="353"/>
                    <a:pt x="0" y="387"/>
                  </a:cubicBezTo>
                  <a:cubicBezTo>
                    <a:pt x="10" y="391"/>
                    <a:pt x="20" y="395"/>
                    <a:pt x="30" y="399"/>
                  </a:cubicBezTo>
                  <a:cubicBezTo>
                    <a:pt x="90" y="426"/>
                    <a:pt x="143" y="456"/>
                    <a:pt x="190" y="488"/>
                  </a:cubicBezTo>
                  <a:cubicBezTo>
                    <a:pt x="190" y="488"/>
                    <a:pt x="190" y="488"/>
                    <a:pt x="190" y="488"/>
                  </a:cubicBezTo>
                  <a:cubicBezTo>
                    <a:pt x="190" y="488"/>
                    <a:pt x="190" y="488"/>
                    <a:pt x="190" y="488"/>
                  </a:cubicBezTo>
                  <a:cubicBezTo>
                    <a:pt x="296" y="441"/>
                    <a:pt x="380" y="353"/>
                    <a:pt x="421" y="244"/>
                  </a:cubicBezTo>
                  <a:cubicBezTo>
                    <a:pt x="430" y="212"/>
                    <a:pt x="438" y="181"/>
                    <a:pt x="444" y="153"/>
                  </a:cubicBezTo>
                  <a:cubicBezTo>
                    <a:pt x="446" y="134"/>
                    <a:pt x="448" y="113"/>
                    <a:pt x="448" y="93"/>
                  </a:cubicBezTo>
                  <a:cubicBezTo>
                    <a:pt x="448" y="61"/>
                    <a:pt x="444" y="3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9">
              <a:extLst>
                <a:ext uri="{FF2B5EF4-FFF2-40B4-BE49-F238E27FC236}">
                  <a16:creationId xmlns:a16="http://schemas.microsoft.com/office/drawing/2014/main" id="{1D991425-9A1B-4853-BAAD-6C0CA1565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" y="2718"/>
              <a:ext cx="415" cy="260"/>
            </a:xfrm>
            <a:custGeom>
              <a:avLst/>
              <a:gdLst>
                <a:gd name="T0" fmla="*/ 29 w 219"/>
                <a:gd name="T1" fmla="*/ 0 h 137"/>
                <a:gd name="T2" fmla="*/ 12 w 219"/>
                <a:gd name="T3" fmla="*/ 44 h 137"/>
                <a:gd name="T4" fmla="*/ 0 w 219"/>
                <a:gd name="T5" fmla="*/ 114 h 137"/>
                <a:gd name="T6" fmla="*/ 1 w 219"/>
                <a:gd name="T7" fmla="*/ 134 h 137"/>
                <a:gd name="T8" fmla="*/ 1 w 219"/>
                <a:gd name="T9" fmla="*/ 135 h 137"/>
                <a:gd name="T10" fmla="*/ 46 w 219"/>
                <a:gd name="T11" fmla="*/ 137 h 137"/>
                <a:gd name="T12" fmla="*/ 219 w 219"/>
                <a:gd name="T13" fmla="*/ 101 h 137"/>
                <a:gd name="T14" fmla="*/ 59 w 219"/>
                <a:gd name="T15" fmla="*/ 12 h 137"/>
                <a:gd name="T16" fmla="*/ 29 w 219"/>
                <a:gd name="T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137">
                  <a:moveTo>
                    <a:pt x="29" y="0"/>
                  </a:moveTo>
                  <a:cubicBezTo>
                    <a:pt x="22" y="15"/>
                    <a:pt x="17" y="30"/>
                    <a:pt x="12" y="44"/>
                  </a:cubicBezTo>
                  <a:cubicBezTo>
                    <a:pt x="4" y="70"/>
                    <a:pt x="0" y="93"/>
                    <a:pt x="0" y="114"/>
                  </a:cubicBezTo>
                  <a:cubicBezTo>
                    <a:pt x="0" y="121"/>
                    <a:pt x="0" y="128"/>
                    <a:pt x="1" y="134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6" y="136"/>
                    <a:pt x="31" y="137"/>
                    <a:pt x="46" y="137"/>
                  </a:cubicBezTo>
                  <a:cubicBezTo>
                    <a:pt x="107" y="137"/>
                    <a:pt x="166" y="124"/>
                    <a:pt x="219" y="101"/>
                  </a:cubicBezTo>
                  <a:cubicBezTo>
                    <a:pt x="172" y="69"/>
                    <a:pt x="119" y="39"/>
                    <a:pt x="59" y="12"/>
                  </a:cubicBezTo>
                  <a:cubicBezTo>
                    <a:pt x="49" y="8"/>
                    <a:pt x="39" y="4"/>
                    <a:pt x="29" y="0"/>
                  </a:cubicBezTo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9937D-A797-4A74-B576-60C1722C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A290BA-C0C6-45F8-9FFD-B16F677023B3}"/>
              </a:ext>
            </a:extLst>
          </p:cNvPr>
          <p:cNvSpPr/>
          <p:nvPr userDrawn="1"/>
        </p:nvSpPr>
        <p:spPr>
          <a:xfrm>
            <a:off x="0" y="0"/>
            <a:ext cx="3581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/>
              <a:t>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DD65989-293E-4D2C-8879-25FD4C3A0FD8}"/>
              </a:ext>
            </a:extLst>
          </p:cNvPr>
          <p:cNvSpPr txBox="1"/>
          <p:nvPr userDrawn="1"/>
        </p:nvSpPr>
        <p:spPr>
          <a:xfrm>
            <a:off x="599668" y="3133535"/>
            <a:ext cx="2260234" cy="5909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n-GB" sz="4800" b="1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B616AA-57FC-4FAA-8064-65327F694B10}"/>
              </a:ext>
            </a:extLst>
          </p:cNvPr>
          <p:cNvSpPr/>
          <p:nvPr userDrawn="1"/>
        </p:nvSpPr>
        <p:spPr>
          <a:xfrm>
            <a:off x="3581400" y="0"/>
            <a:ext cx="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FAE739D0-59DC-4D53-BB13-173764FCE0EF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4425556" y="72871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797E6425-1FC3-427E-B48C-71990C5D5B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63223" y="83251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1</a:t>
            </a:r>
            <a:endParaRPr lang="en-GB"/>
          </a:p>
        </p:txBody>
      </p:sp>
      <p:sp>
        <p:nvSpPr>
          <p:cNvPr id="84" name="Text Placeholder 62">
            <a:extLst>
              <a:ext uri="{FF2B5EF4-FFF2-40B4-BE49-F238E27FC236}">
                <a16:creationId xmlns:a16="http://schemas.microsoft.com/office/drawing/2014/main" id="{50EABB97-F686-47AF-ACFC-C56BBB7788CE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4425556" y="154345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85" name="Text Placeholder 64">
            <a:extLst>
              <a:ext uri="{FF2B5EF4-FFF2-40B4-BE49-F238E27FC236}">
                <a16:creationId xmlns:a16="http://schemas.microsoft.com/office/drawing/2014/main" id="{6E9E97E2-6513-4B48-BFBA-6997610576D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63223" y="164725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2</a:t>
            </a:r>
            <a:endParaRPr lang="en-GB"/>
          </a:p>
        </p:txBody>
      </p:sp>
      <p:sp>
        <p:nvSpPr>
          <p:cNvPr id="86" name="Text Placeholder 62">
            <a:extLst>
              <a:ext uri="{FF2B5EF4-FFF2-40B4-BE49-F238E27FC236}">
                <a16:creationId xmlns:a16="http://schemas.microsoft.com/office/drawing/2014/main" id="{0440E411-51DA-48CF-9FAE-73B40EA2EDD7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4425556" y="235819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87" name="Text Placeholder 64">
            <a:extLst>
              <a:ext uri="{FF2B5EF4-FFF2-40B4-BE49-F238E27FC236}">
                <a16:creationId xmlns:a16="http://schemas.microsoft.com/office/drawing/2014/main" id="{FE9A8C91-C9A5-42F2-A755-5A6B1893C7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63223" y="246199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3</a:t>
            </a:r>
            <a:endParaRPr lang="en-GB"/>
          </a:p>
        </p:txBody>
      </p:sp>
      <p:sp>
        <p:nvSpPr>
          <p:cNvPr id="88" name="Text Placeholder 62">
            <a:extLst>
              <a:ext uri="{FF2B5EF4-FFF2-40B4-BE49-F238E27FC236}">
                <a16:creationId xmlns:a16="http://schemas.microsoft.com/office/drawing/2014/main" id="{570F21BA-FC0F-419D-B97E-940262004634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4425556" y="317293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89" name="Text Placeholder 64">
            <a:extLst>
              <a:ext uri="{FF2B5EF4-FFF2-40B4-BE49-F238E27FC236}">
                <a16:creationId xmlns:a16="http://schemas.microsoft.com/office/drawing/2014/main" id="{32BE0D7B-A15F-4B43-9284-64A5101836F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63223" y="327673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4</a:t>
            </a:r>
            <a:endParaRPr lang="en-GB"/>
          </a:p>
        </p:txBody>
      </p:sp>
      <p:sp>
        <p:nvSpPr>
          <p:cNvPr id="90" name="Text Placeholder 62">
            <a:extLst>
              <a:ext uri="{FF2B5EF4-FFF2-40B4-BE49-F238E27FC236}">
                <a16:creationId xmlns:a16="http://schemas.microsoft.com/office/drawing/2014/main" id="{F46FBB1D-926C-4943-A441-A13CFABDFCC3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4425556" y="398767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91" name="Text Placeholder 64">
            <a:extLst>
              <a:ext uri="{FF2B5EF4-FFF2-40B4-BE49-F238E27FC236}">
                <a16:creationId xmlns:a16="http://schemas.microsoft.com/office/drawing/2014/main" id="{82622A38-ACF6-40CC-A063-B7A5A8E8B06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263223" y="409147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5</a:t>
            </a:r>
            <a:endParaRPr lang="en-GB"/>
          </a:p>
        </p:txBody>
      </p:sp>
      <p:sp>
        <p:nvSpPr>
          <p:cNvPr id="92" name="Text Placeholder 62">
            <a:extLst>
              <a:ext uri="{FF2B5EF4-FFF2-40B4-BE49-F238E27FC236}">
                <a16:creationId xmlns:a16="http://schemas.microsoft.com/office/drawing/2014/main" id="{FB31DE5F-3DEE-42DA-B448-4568DBD5BB9A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4425556" y="480241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93" name="Text Placeholder 64">
            <a:extLst>
              <a:ext uri="{FF2B5EF4-FFF2-40B4-BE49-F238E27FC236}">
                <a16:creationId xmlns:a16="http://schemas.microsoft.com/office/drawing/2014/main" id="{65DAB8F3-C4EB-410A-A6D4-F30B0AA50BF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263223" y="490621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6</a:t>
            </a:r>
            <a:endParaRPr lang="en-GB"/>
          </a:p>
        </p:txBody>
      </p:sp>
      <p:sp>
        <p:nvSpPr>
          <p:cNvPr id="94" name="Text Placeholder 62">
            <a:extLst>
              <a:ext uri="{FF2B5EF4-FFF2-40B4-BE49-F238E27FC236}">
                <a16:creationId xmlns:a16="http://schemas.microsoft.com/office/drawing/2014/main" id="{40B27771-5342-48F3-B10D-7C1072E4C1D4}"/>
              </a:ext>
            </a:extLst>
          </p:cNvPr>
          <p:cNvSpPr>
            <a:spLocks noGrp="1" noChangeAspect="1"/>
          </p:cNvSpPr>
          <p:nvPr>
            <p:ph type="body" sz="quarter" idx="25" hasCustomPrompt="1"/>
          </p:nvPr>
        </p:nvSpPr>
        <p:spPr>
          <a:xfrm>
            <a:off x="4425556" y="561715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95" name="Text Placeholder 64">
            <a:extLst>
              <a:ext uri="{FF2B5EF4-FFF2-40B4-BE49-F238E27FC236}">
                <a16:creationId xmlns:a16="http://schemas.microsoft.com/office/drawing/2014/main" id="{4093FA1C-3944-439B-8CA8-174326DBCEE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63223" y="572095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7</a:t>
            </a:r>
            <a:endParaRPr lang="en-GB"/>
          </a:p>
        </p:txBody>
      </p:sp>
      <p:sp>
        <p:nvSpPr>
          <p:cNvPr id="125" name="Footer Placeholder 4">
            <a:extLst>
              <a:ext uri="{FF2B5EF4-FFF2-40B4-BE49-F238E27FC236}">
                <a16:creationId xmlns:a16="http://schemas.microsoft.com/office/drawing/2014/main" id="{A61C5876-D72C-4BCA-847D-EC9A2ADDCC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BE8A1E4-0391-614D-AB0B-7E8BD425F0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704" y="5803167"/>
            <a:ext cx="783145" cy="82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3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B11D287-D165-4BC7-AD0A-6C1F8ACE2230}"/>
              </a:ext>
            </a:extLst>
          </p:cNvPr>
          <p:cNvSpPr/>
          <p:nvPr userDrawn="1"/>
        </p:nvSpPr>
        <p:spPr>
          <a:xfrm>
            <a:off x="0" y="1442242"/>
            <a:ext cx="12204700" cy="39608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B65DF1F-030D-46F3-993A-B1C1FE6042D9}"/>
              </a:ext>
            </a:extLst>
          </p:cNvPr>
          <p:cNvSpPr>
            <a:spLocks/>
          </p:cNvSpPr>
          <p:nvPr userDrawn="1"/>
        </p:nvSpPr>
        <p:spPr bwMode="auto">
          <a:xfrm>
            <a:off x="8855787" y="1909382"/>
            <a:ext cx="3348913" cy="3506376"/>
          </a:xfrm>
          <a:custGeom>
            <a:avLst/>
            <a:gdLst>
              <a:gd name="connsiteX0" fmla="*/ 1715698 w 4997428"/>
              <a:gd name="connsiteY0" fmla="*/ 3352613 h 5232402"/>
              <a:gd name="connsiteX1" fmla="*/ 2156976 w 4997428"/>
              <a:gd name="connsiteY1" fmla="*/ 4593909 h 5232402"/>
              <a:gd name="connsiteX2" fmla="*/ 2675550 w 4997428"/>
              <a:gd name="connsiteY2" fmla="*/ 5232402 h 5232402"/>
              <a:gd name="connsiteX3" fmla="*/ 1556212 w 4997428"/>
              <a:gd name="connsiteY3" fmla="*/ 5232402 h 5232402"/>
              <a:gd name="connsiteX4" fmla="*/ 33267 w 4997428"/>
              <a:gd name="connsiteY4" fmla="*/ 4501998 h 5232402"/>
              <a:gd name="connsiteX5" fmla="*/ 32778 w 4997428"/>
              <a:gd name="connsiteY5" fmla="*/ 4501509 h 5232402"/>
              <a:gd name="connsiteX6" fmla="*/ 0 w 4997428"/>
              <a:gd name="connsiteY6" fmla="*/ 4392486 h 5232402"/>
              <a:gd name="connsiteX7" fmla="*/ 77786 w 4997428"/>
              <a:gd name="connsiteY7" fmla="*/ 4231641 h 5232402"/>
              <a:gd name="connsiteX8" fmla="*/ 150191 w 4997428"/>
              <a:gd name="connsiteY8" fmla="*/ 4183240 h 5232402"/>
              <a:gd name="connsiteX9" fmla="*/ 150680 w 4997428"/>
              <a:gd name="connsiteY9" fmla="*/ 4182752 h 5232402"/>
              <a:gd name="connsiteX10" fmla="*/ 151170 w 4997428"/>
              <a:gd name="connsiteY10" fmla="*/ 4182263 h 5232402"/>
              <a:gd name="connsiteX11" fmla="*/ 300382 w 4997428"/>
              <a:gd name="connsiteY11" fmla="*/ 4080573 h 5232402"/>
              <a:gd name="connsiteX12" fmla="*/ 353707 w 4997428"/>
              <a:gd name="connsiteY12" fmla="*/ 4045862 h 5232402"/>
              <a:gd name="connsiteX13" fmla="*/ 1076776 w 4997428"/>
              <a:gd name="connsiteY13" fmla="*/ 3635682 h 5232402"/>
              <a:gd name="connsiteX14" fmla="*/ 1715698 w 4997428"/>
              <a:gd name="connsiteY14" fmla="*/ 3352613 h 5232402"/>
              <a:gd name="connsiteX15" fmla="*/ 863321 w 4997428"/>
              <a:gd name="connsiteY15" fmla="*/ 2153521 h 5232402"/>
              <a:gd name="connsiteX16" fmla="*/ 947042 w 4997428"/>
              <a:gd name="connsiteY16" fmla="*/ 2154010 h 5232402"/>
              <a:gd name="connsiteX17" fmla="*/ 1593308 w 4997428"/>
              <a:gd name="connsiteY17" fmla="*/ 2189739 h 5232402"/>
              <a:gd name="connsiteX18" fmla="*/ 1677518 w 4997428"/>
              <a:gd name="connsiteY18" fmla="*/ 3136317 h 5232402"/>
              <a:gd name="connsiteX19" fmla="*/ 974949 w 4997428"/>
              <a:gd name="connsiteY19" fmla="*/ 3444665 h 5232402"/>
              <a:gd name="connsiteX20" fmla="*/ 428560 w 4997428"/>
              <a:gd name="connsiteY20" fmla="*/ 2363980 h 5232402"/>
              <a:gd name="connsiteX21" fmla="*/ 460384 w 4997428"/>
              <a:gd name="connsiteY21" fmla="*/ 2250430 h 5232402"/>
              <a:gd name="connsiteX22" fmla="*/ 616075 w 4997428"/>
              <a:gd name="connsiteY22" fmla="*/ 2157926 h 5232402"/>
              <a:gd name="connsiteX23" fmla="*/ 863321 w 4997428"/>
              <a:gd name="connsiteY23" fmla="*/ 2153521 h 5232402"/>
              <a:gd name="connsiteX24" fmla="*/ 3345492 w 4997428"/>
              <a:gd name="connsiteY24" fmla="*/ 1662983 h 5232402"/>
              <a:gd name="connsiteX25" fmla="*/ 3391977 w 4997428"/>
              <a:gd name="connsiteY25" fmla="*/ 1682541 h 5232402"/>
              <a:gd name="connsiteX26" fmla="*/ 3439930 w 4997428"/>
              <a:gd name="connsiteY26" fmla="*/ 1722147 h 5232402"/>
              <a:gd name="connsiteX27" fmla="*/ 3577428 w 4997428"/>
              <a:gd name="connsiteY27" fmla="*/ 1839987 h 5232402"/>
              <a:gd name="connsiteX28" fmla="*/ 4022218 w 4997428"/>
              <a:gd name="connsiteY28" fmla="*/ 2282497 h 5232402"/>
              <a:gd name="connsiteX29" fmla="*/ 4935285 w 4997428"/>
              <a:gd name="connsiteY29" fmla="*/ 3795833 h 5232402"/>
              <a:gd name="connsiteX30" fmla="*/ 4997428 w 4997428"/>
              <a:gd name="connsiteY30" fmla="*/ 4005598 h 5232402"/>
              <a:gd name="connsiteX31" fmla="*/ 4997428 w 4997428"/>
              <a:gd name="connsiteY31" fmla="*/ 5232402 h 5232402"/>
              <a:gd name="connsiteX32" fmla="*/ 3778538 w 4997428"/>
              <a:gd name="connsiteY32" fmla="*/ 5232402 h 5232402"/>
              <a:gd name="connsiteX33" fmla="*/ 3309772 w 4997428"/>
              <a:gd name="connsiteY33" fmla="*/ 4529764 h 5232402"/>
              <a:gd name="connsiteX34" fmla="*/ 3134596 w 4997428"/>
              <a:gd name="connsiteY34" fmla="*/ 3215925 h 5232402"/>
              <a:gd name="connsiteX35" fmla="*/ 3263287 w 4997428"/>
              <a:gd name="connsiteY35" fmla="*/ 1857590 h 5232402"/>
              <a:gd name="connsiteX36" fmla="*/ 3286774 w 4997428"/>
              <a:gd name="connsiteY36" fmla="*/ 1742195 h 5232402"/>
              <a:gd name="connsiteX37" fmla="*/ 3345492 w 4997428"/>
              <a:gd name="connsiteY37" fmla="*/ 1662983 h 5232402"/>
              <a:gd name="connsiteX38" fmla="*/ 1985716 w 4997428"/>
              <a:gd name="connsiteY38" fmla="*/ 829675 h 5232402"/>
              <a:gd name="connsiteX39" fmla="*/ 2042469 w 4997428"/>
              <a:gd name="connsiteY39" fmla="*/ 842388 h 5232402"/>
              <a:gd name="connsiteX40" fmla="*/ 2043448 w 4997428"/>
              <a:gd name="connsiteY40" fmla="*/ 842877 h 5232402"/>
              <a:gd name="connsiteX41" fmla="*/ 2043937 w 4997428"/>
              <a:gd name="connsiteY41" fmla="*/ 842877 h 5232402"/>
              <a:gd name="connsiteX42" fmla="*/ 2127599 w 4997428"/>
              <a:gd name="connsiteY42" fmla="*/ 878572 h 5232402"/>
              <a:gd name="connsiteX43" fmla="*/ 2337487 w 4997428"/>
              <a:gd name="connsiteY43" fmla="*/ 973433 h 5232402"/>
              <a:gd name="connsiteX44" fmla="*/ 2367820 w 4997428"/>
              <a:gd name="connsiteY44" fmla="*/ 987614 h 5232402"/>
              <a:gd name="connsiteX45" fmla="*/ 3151109 w 4997428"/>
              <a:gd name="connsiteY45" fmla="*/ 1421823 h 5232402"/>
              <a:gd name="connsiteX46" fmla="*/ 3235749 w 4997428"/>
              <a:gd name="connsiteY46" fmla="*/ 1474632 h 5232402"/>
              <a:gd name="connsiteX47" fmla="*/ 3077722 w 4997428"/>
              <a:gd name="connsiteY47" fmla="*/ 1695160 h 5232402"/>
              <a:gd name="connsiteX48" fmla="*/ 3075765 w 4997428"/>
              <a:gd name="connsiteY48" fmla="*/ 1705428 h 5232402"/>
              <a:gd name="connsiteX49" fmla="*/ 2920183 w 4997428"/>
              <a:gd name="connsiteY49" fmla="*/ 3215871 h 5232402"/>
              <a:gd name="connsiteX50" fmla="*/ 3104141 w 4997428"/>
              <a:gd name="connsiteY50" fmla="*/ 4592334 h 5232402"/>
              <a:gd name="connsiteX51" fmla="*/ 3470100 w 4997428"/>
              <a:gd name="connsiteY51" fmla="*/ 5232402 h 5232402"/>
              <a:gd name="connsiteX52" fmla="*/ 3038092 w 4997428"/>
              <a:gd name="connsiteY52" fmla="*/ 5232402 h 5232402"/>
              <a:gd name="connsiteX53" fmla="*/ 2341890 w 4997428"/>
              <a:gd name="connsiteY53" fmla="*/ 4487205 h 5232402"/>
              <a:gd name="connsiteX54" fmla="*/ 1804694 w 4997428"/>
              <a:gd name="connsiteY54" fmla="*/ 1983166 h 5232402"/>
              <a:gd name="connsiteX55" fmla="*/ 1838941 w 4997428"/>
              <a:gd name="connsiteY55" fmla="*/ 1229656 h 5232402"/>
              <a:gd name="connsiteX56" fmla="*/ 1870743 w 4997428"/>
              <a:gd name="connsiteY56" fmla="*/ 939205 h 5232402"/>
              <a:gd name="connsiteX57" fmla="*/ 1985716 w 4997428"/>
              <a:gd name="connsiteY57" fmla="*/ 829675 h 5232402"/>
              <a:gd name="connsiteX58" fmla="*/ 3454840 w 4997428"/>
              <a:gd name="connsiteY58" fmla="*/ 225284 h 5232402"/>
              <a:gd name="connsiteX59" fmla="*/ 3475877 w 4997428"/>
              <a:gd name="connsiteY59" fmla="*/ 226752 h 5232402"/>
              <a:gd name="connsiteX60" fmla="*/ 3476366 w 4997428"/>
              <a:gd name="connsiteY60" fmla="*/ 227241 h 5232402"/>
              <a:gd name="connsiteX61" fmla="*/ 3477345 w 4997428"/>
              <a:gd name="connsiteY61" fmla="*/ 227241 h 5232402"/>
              <a:gd name="connsiteX62" fmla="*/ 3527736 w 4997428"/>
              <a:gd name="connsiteY62" fmla="*/ 247791 h 5232402"/>
              <a:gd name="connsiteX63" fmla="*/ 3528226 w 4997428"/>
              <a:gd name="connsiteY63" fmla="*/ 248280 h 5232402"/>
              <a:gd name="connsiteX64" fmla="*/ 3529204 w 4997428"/>
              <a:gd name="connsiteY64" fmla="*/ 248769 h 5232402"/>
              <a:gd name="connsiteX65" fmla="*/ 3826172 w 4997428"/>
              <a:gd name="connsiteY65" fmla="*/ 449371 h 5232402"/>
              <a:gd name="connsiteX66" fmla="*/ 4276762 w 4997428"/>
              <a:gd name="connsiteY66" fmla="*/ 798712 h 5232402"/>
              <a:gd name="connsiteX67" fmla="*/ 3902494 w 4997428"/>
              <a:gd name="connsiteY67" fmla="*/ 1684785 h 5232402"/>
              <a:gd name="connsiteX68" fmla="*/ 3130963 w 4997428"/>
              <a:gd name="connsiteY68" fmla="*/ 1155881 h 5232402"/>
              <a:gd name="connsiteX69" fmla="*/ 3342314 w 4997428"/>
              <a:gd name="connsiteY69" fmla="*/ 323139 h 5232402"/>
              <a:gd name="connsiteX70" fmla="*/ 3345250 w 4997428"/>
              <a:gd name="connsiteY70" fmla="*/ 314332 h 5232402"/>
              <a:gd name="connsiteX71" fmla="*/ 3454840 w 4997428"/>
              <a:gd name="connsiteY71" fmla="*/ 225284 h 5232402"/>
              <a:gd name="connsiteX72" fmla="*/ 4997428 w 4997428"/>
              <a:gd name="connsiteY72" fmla="*/ 0 h 5232402"/>
              <a:gd name="connsiteX73" fmla="*/ 4996450 w 4997428"/>
              <a:gd name="connsiteY73" fmla="*/ 3311432 h 5232402"/>
              <a:gd name="connsiteX74" fmla="*/ 4030887 w 4997428"/>
              <a:gd name="connsiteY74" fmla="*/ 1977273 h 5232402"/>
              <a:gd name="connsiteX75" fmla="*/ 4879116 w 4997428"/>
              <a:gd name="connsiteY75" fmla="*/ 134003 h 5232402"/>
              <a:gd name="connsiteX76" fmla="*/ 4930450 w 4997428"/>
              <a:gd name="connsiteY76" fmla="*/ 52819 h 5232402"/>
              <a:gd name="connsiteX77" fmla="*/ 4997428 w 4997428"/>
              <a:gd name="connsiteY77" fmla="*/ 0 h 523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997428" h="5232402">
                <a:moveTo>
                  <a:pt x="1715698" y="3352613"/>
                </a:moveTo>
                <a:cubicBezTo>
                  <a:pt x="1810607" y="3830261"/>
                  <a:pt x="1959330" y="4247774"/>
                  <a:pt x="2156976" y="4593909"/>
                </a:cubicBezTo>
                <a:cubicBezTo>
                  <a:pt x="2304231" y="4852533"/>
                  <a:pt x="2477905" y="5065201"/>
                  <a:pt x="2675550" y="5232402"/>
                </a:cubicBezTo>
                <a:cubicBezTo>
                  <a:pt x="2675550" y="5232402"/>
                  <a:pt x="2675550" y="5232402"/>
                  <a:pt x="1556212" y="5232402"/>
                </a:cubicBezTo>
                <a:cubicBezTo>
                  <a:pt x="445191" y="4978667"/>
                  <a:pt x="81700" y="4563598"/>
                  <a:pt x="33267" y="4501998"/>
                </a:cubicBezTo>
                <a:cubicBezTo>
                  <a:pt x="33267" y="4501998"/>
                  <a:pt x="33267" y="4501998"/>
                  <a:pt x="32778" y="4501509"/>
                </a:cubicBezTo>
                <a:cubicBezTo>
                  <a:pt x="10763" y="4468264"/>
                  <a:pt x="0" y="4431597"/>
                  <a:pt x="0" y="4392486"/>
                </a:cubicBezTo>
                <a:cubicBezTo>
                  <a:pt x="0" y="4328930"/>
                  <a:pt x="29843" y="4267330"/>
                  <a:pt x="77786" y="4231641"/>
                </a:cubicBezTo>
                <a:cubicBezTo>
                  <a:pt x="77786" y="4231641"/>
                  <a:pt x="103715" y="4214529"/>
                  <a:pt x="150191" y="4183240"/>
                </a:cubicBezTo>
                <a:cubicBezTo>
                  <a:pt x="150191" y="4183240"/>
                  <a:pt x="150191" y="4183240"/>
                  <a:pt x="150680" y="4182752"/>
                </a:cubicBezTo>
                <a:cubicBezTo>
                  <a:pt x="150680" y="4182752"/>
                  <a:pt x="150680" y="4182752"/>
                  <a:pt x="151170" y="4182263"/>
                </a:cubicBezTo>
                <a:cubicBezTo>
                  <a:pt x="186393" y="4155862"/>
                  <a:pt x="236783" y="4122618"/>
                  <a:pt x="300382" y="4080573"/>
                </a:cubicBezTo>
                <a:cubicBezTo>
                  <a:pt x="317505" y="4069818"/>
                  <a:pt x="335117" y="4058084"/>
                  <a:pt x="353707" y="4045862"/>
                </a:cubicBezTo>
                <a:cubicBezTo>
                  <a:pt x="511725" y="3944661"/>
                  <a:pt x="765631" y="3791149"/>
                  <a:pt x="1076776" y="3635682"/>
                </a:cubicBezTo>
                <a:cubicBezTo>
                  <a:pt x="1292033" y="3527148"/>
                  <a:pt x="1506801" y="3431814"/>
                  <a:pt x="1715698" y="3352613"/>
                </a:cubicBezTo>
                <a:close/>
                <a:moveTo>
                  <a:pt x="863321" y="2153521"/>
                </a:moveTo>
                <a:cubicBezTo>
                  <a:pt x="889759" y="2153521"/>
                  <a:pt x="917666" y="2153521"/>
                  <a:pt x="947042" y="2154010"/>
                </a:cubicBezTo>
                <a:cubicBezTo>
                  <a:pt x="1086087" y="2155479"/>
                  <a:pt x="1309832" y="2163310"/>
                  <a:pt x="1593308" y="2189739"/>
                </a:cubicBezTo>
                <a:cubicBezTo>
                  <a:pt x="1601141" y="2514728"/>
                  <a:pt x="1629538" y="2832864"/>
                  <a:pt x="1677518" y="3136317"/>
                </a:cubicBezTo>
                <a:cubicBezTo>
                  <a:pt x="1448877" y="3222948"/>
                  <a:pt x="1212892" y="3326710"/>
                  <a:pt x="974949" y="3444665"/>
                </a:cubicBezTo>
                <a:cubicBezTo>
                  <a:pt x="510323" y="2858805"/>
                  <a:pt x="439332" y="2469699"/>
                  <a:pt x="428560" y="2363980"/>
                </a:cubicBezTo>
                <a:cubicBezTo>
                  <a:pt x="425133" y="2327762"/>
                  <a:pt x="445207" y="2272455"/>
                  <a:pt x="460384" y="2250430"/>
                </a:cubicBezTo>
                <a:cubicBezTo>
                  <a:pt x="498083" y="2195123"/>
                  <a:pt x="554386" y="2161841"/>
                  <a:pt x="616075" y="2157926"/>
                </a:cubicBezTo>
                <a:cubicBezTo>
                  <a:pt x="616565" y="2157926"/>
                  <a:pt x="708609" y="2153521"/>
                  <a:pt x="863321" y="2153521"/>
                </a:cubicBezTo>
                <a:close/>
                <a:moveTo>
                  <a:pt x="3345492" y="1662983"/>
                </a:moveTo>
                <a:cubicBezTo>
                  <a:pt x="3359682" y="1662983"/>
                  <a:pt x="3374851" y="1669339"/>
                  <a:pt x="3391977" y="1682541"/>
                </a:cubicBezTo>
                <a:cubicBezTo>
                  <a:pt x="3392466" y="1683030"/>
                  <a:pt x="3409103" y="1695254"/>
                  <a:pt x="3439930" y="1722147"/>
                </a:cubicBezTo>
                <a:cubicBezTo>
                  <a:pt x="3471246" y="1747084"/>
                  <a:pt x="3515774" y="1785712"/>
                  <a:pt x="3577428" y="1839987"/>
                </a:cubicBezTo>
                <a:cubicBezTo>
                  <a:pt x="3659634" y="1913331"/>
                  <a:pt x="3826980" y="2067843"/>
                  <a:pt x="4022218" y="2282497"/>
                </a:cubicBezTo>
                <a:cubicBezTo>
                  <a:pt x="4330978" y="2626237"/>
                  <a:pt x="4740536" y="3168006"/>
                  <a:pt x="4935285" y="3795833"/>
                </a:cubicBezTo>
                <a:cubicBezTo>
                  <a:pt x="4960240" y="3876512"/>
                  <a:pt x="4978345" y="3929320"/>
                  <a:pt x="4997428" y="4005598"/>
                </a:cubicBezTo>
                <a:cubicBezTo>
                  <a:pt x="4997428" y="4005598"/>
                  <a:pt x="4997428" y="4005598"/>
                  <a:pt x="4997428" y="5232402"/>
                </a:cubicBezTo>
                <a:cubicBezTo>
                  <a:pt x="4997428" y="5232402"/>
                  <a:pt x="4997428" y="5232402"/>
                  <a:pt x="3778538" y="5232402"/>
                </a:cubicBezTo>
                <a:cubicBezTo>
                  <a:pt x="3580364" y="5068600"/>
                  <a:pt x="3405189" y="4836343"/>
                  <a:pt x="3309772" y="4529764"/>
                </a:cubicBezTo>
                <a:cubicBezTo>
                  <a:pt x="3193803" y="4155220"/>
                  <a:pt x="3134596" y="3713199"/>
                  <a:pt x="3134596" y="3215925"/>
                </a:cubicBezTo>
                <a:cubicBezTo>
                  <a:pt x="3134596" y="2598366"/>
                  <a:pt x="3224630" y="2060509"/>
                  <a:pt x="3263287" y="1857590"/>
                </a:cubicBezTo>
                <a:cubicBezTo>
                  <a:pt x="3277966" y="1783267"/>
                  <a:pt x="3286774" y="1742195"/>
                  <a:pt x="3286774" y="1742195"/>
                </a:cubicBezTo>
                <a:cubicBezTo>
                  <a:pt x="3296071" y="1706989"/>
                  <a:pt x="3313686" y="1662983"/>
                  <a:pt x="3345492" y="1662983"/>
                </a:cubicBezTo>
                <a:close/>
                <a:moveTo>
                  <a:pt x="1985716" y="829675"/>
                </a:moveTo>
                <a:cubicBezTo>
                  <a:pt x="1997948" y="829675"/>
                  <a:pt x="2017518" y="832120"/>
                  <a:pt x="2042469" y="842388"/>
                </a:cubicBezTo>
                <a:cubicBezTo>
                  <a:pt x="2042469" y="842388"/>
                  <a:pt x="2042469" y="842388"/>
                  <a:pt x="2043448" y="842877"/>
                </a:cubicBezTo>
                <a:cubicBezTo>
                  <a:pt x="2043448" y="842877"/>
                  <a:pt x="2043448" y="842877"/>
                  <a:pt x="2043937" y="842877"/>
                </a:cubicBezTo>
                <a:cubicBezTo>
                  <a:pt x="2044426" y="842877"/>
                  <a:pt x="2073781" y="853635"/>
                  <a:pt x="2127599" y="878572"/>
                </a:cubicBezTo>
                <a:cubicBezTo>
                  <a:pt x="2179949" y="899598"/>
                  <a:pt x="2249422" y="932360"/>
                  <a:pt x="2337487" y="973433"/>
                </a:cubicBezTo>
                <a:cubicBezTo>
                  <a:pt x="2337487" y="973433"/>
                  <a:pt x="2337487" y="973433"/>
                  <a:pt x="2367820" y="987614"/>
                </a:cubicBezTo>
                <a:cubicBezTo>
                  <a:pt x="2638376" y="1118659"/>
                  <a:pt x="2902081" y="1264862"/>
                  <a:pt x="3151109" y="1421823"/>
                </a:cubicBezTo>
                <a:cubicBezTo>
                  <a:pt x="3179486" y="1437959"/>
                  <a:pt x="3207862" y="1456051"/>
                  <a:pt x="3235749" y="1474632"/>
                </a:cubicBezTo>
                <a:cubicBezTo>
                  <a:pt x="3158937" y="1513261"/>
                  <a:pt x="3099738" y="1594431"/>
                  <a:pt x="3077722" y="1695160"/>
                </a:cubicBezTo>
                <a:cubicBezTo>
                  <a:pt x="3077232" y="1698094"/>
                  <a:pt x="3076743" y="1701028"/>
                  <a:pt x="3075765" y="1705428"/>
                </a:cubicBezTo>
                <a:cubicBezTo>
                  <a:pt x="3039560" y="1877547"/>
                  <a:pt x="2920183" y="2495122"/>
                  <a:pt x="2920183" y="3215871"/>
                </a:cubicBezTo>
                <a:cubicBezTo>
                  <a:pt x="2920183" y="3734673"/>
                  <a:pt x="2982318" y="4197732"/>
                  <a:pt x="3104141" y="4592334"/>
                </a:cubicBezTo>
                <a:cubicBezTo>
                  <a:pt x="3191228" y="4868116"/>
                  <a:pt x="3328218" y="5076419"/>
                  <a:pt x="3470100" y="5232402"/>
                </a:cubicBezTo>
                <a:cubicBezTo>
                  <a:pt x="3470100" y="5232402"/>
                  <a:pt x="3470100" y="5232402"/>
                  <a:pt x="3038092" y="5232402"/>
                </a:cubicBezTo>
                <a:cubicBezTo>
                  <a:pt x="2771451" y="5072997"/>
                  <a:pt x="2534165" y="4821663"/>
                  <a:pt x="2341890" y="4487205"/>
                </a:cubicBezTo>
                <a:cubicBezTo>
                  <a:pt x="1897651" y="3710224"/>
                  <a:pt x="1804694" y="2696580"/>
                  <a:pt x="1804694" y="1983166"/>
                </a:cubicBezTo>
                <a:cubicBezTo>
                  <a:pt x="1804694" y="1730366"/>
                  <a:pt x="1815947" y="1477077"/>
                  <a:pt x="1838941" y="1229656"/>
                </a:cubicBezTo>
                <a:cubicBezTo>
                  <a:pt x="1855576" y="1048246"/>
                  <a:pt x="1870743" y="940183"/>
                  <a:pt x="1870743" y="939205"/>
                </a:cubicBezTo>
                <a:cubicBezTo>
                  <a:pt x="1884442" y="867815"/>
                  <a:pt x="1922114" y="831631"/>
                  <a:pt x="1985716" y="829675"/>
                </a:cubicBezTo>
                <a:close/>
                <a:moveTo>
                  <a:pt x="3454840" y="225284"/>
                </a:moveTo>
                <a:cubicBezTo>
                  <a:pt x="3461689" y="225284"/>
                  <a:pt x="3468538" y="225773"/>
                  <a:pt x="3475877" y="226752"/>
                </a:cubicBezTo>
                <a:cubicBezTo>
                  <a:pt x="3475877" y="226752"/>
                  <a:pt x="3475877" y="226752"/>
                  <a:pt x="3476366" y="227241"/>
                </a:cubicBezTo>
                <a:cubicBezTo>
                  <a:pt x="3476366" y="227241"/>
                  <a:pt x="3476366" y="227241"/>
                  <a:pt x="3477345" y="227241"/>
                </a:cubicBezTo>
                <a:cubicBezTo>
                  <a:pt x="3493490" y="228709"/>
                  <a:pt x="3510613" y="235559"/>
                  <a:pt x="3527736" y="247791"/>
                </a:cubicBezTo>
                <a:cubicBezTo>
                  <a:pt x="3527736" y="247791"/>
                  <a:pt x="3527736" y="247791"/>
                  <a:pt x="3528226" y="248280"/>
                </a:cubicBezTo>
                <a:cubicBezTo>
                  <a:pt x="3528226" y="248280"/>
                  <a:pt x="3528226" y="248280"/>
                  <a:pt x="3529204" y="248769"/>
                </a:cubicBezTo>
                <a:cubicBezTo>
                  <a:pt x="3530182" y="249259"/>
                  <a:pt x="3646621" y="320692"/>
                  <a:pt x="3826172" y="449371"/>
                </a:cubicBezTo>
                <a:cubicBezTo>
                  <a:pt x="3925488" y="520805"/>
                  <a:pt x="4083512" y="638719"/>
                  <a:pt x="4276762" y="798712"/>
                </a:cubicBezTo>
                <a:cubicBezTo>
                  <a:pt x="4136350" y="1090318"/>
                  <a:pt x="4010616" y="1388285"/>
                  <a:pt x="3902494" y="1684785"/>
                </a:cubicBezTo>
                <a:cubicBezTo>
                  <a:pt x="3671573" y="1502775"/>
                  <a:pt x="3418636" y="1329573"/>
                  <a:pt x="3130963" y="1155881"/>
                </a:cubicBezTo>
                <a:cubicBezTo>
                  <a:pt x="3212666" y="743913"/>
                  <a:pt x="3305622" y="437139"/>
                  <a:pt x="3342314" y="323139"/>
                </a:cubicBezTo>
                <a:cubicBezTo>
                  <a:pt x="3343782" y="319224"/>
                  <a:pt x="3344271" y="316778"/>
                  <a:pt x="3345250" y="314332"/>
                </a:cubicBezTo>
                <a:cubicBezTo>
                  <a:pt x="3367755" y="255130"/>
                  <a:pt x="3404448" y="225284"/>
                  <a:pt x="3454840" y="225284"/>
                </a:cubicBezTo>
                <a:close/>
                <a:moveTo>
                  <a:pt x="4997428" y="0"/>
                </a:moveTo>
                <a:cubicBezTo>
                  <a:pt x="4997428" y="0"/>
                  <a:pt x="4997428" y="0"/>
                  <a:pt x="4996450" y="3311432"/>
                </a:cubicBezTo>
                <a:cubicBezTo>
                  <a:pt x="4786715" y="2861007"/>
                  <a:pt x="4449868" y="2413516"/>
                  <a:pt x="4030887" y="1977273"/>
                </a:cubicBezTo>
                <a:cubicBezTo>
                  <a:pt x="4316889" y="1108212"/>
                  <a:pt x="4718759" y="399563"/>
                  <a:pt x="4879116" y="134003"/>
                </a:cubicBezTo>
                <a:cubicBezTo>
                  <a:pt x="4912850" y="80695"/>
                  <a:pt x="4930450" y="52819"/>
                  <a:pt x="4930450" y="52819"/>
                </a:cubicBezTo>
                <a:cubicBezTo>
                  <a:pt x="4962717" y="3912"/>
                  <a:pt x="4989606" y="0"/>
                  <a:pt x="4997428" y="0"/>
                </a:cubicBezTo>
                <a:close/>
              </a:path>
            </a:pathLst>
          </a:custGeom>
          <a:noFill/>
          <a:ln>
            <a:solidFill>
              <a:schemeClr val="bg1">
                <a:alpha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7BA48F4-1AFA-43EE-B631-A50D560EF80E}"/>
              </a:ext>
            </a:extLst>
          </p:cNvPr>
          <p:cNvSpPr/>
          <p:nvPr userDrawn="1"/>
        </p:nvSpPr>
        <p:spPr>
          <a:xfrm>
            <a:off x="0" y="5338551"/>
            <a:ext cx="1219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175EE-CBAD-40B8-B774-293E97D267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BE757-02F2-4120-86A6-75C9045828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3276" y="2886092"/>
            <a:ext cx="6408000" cy="1073114"/>
          </a:xfrm>
        </p:spPr>
        <p:txBody>
          <a:bodyPr anchor="ctr">
            <a:spAutoFit/>
          </a:bodyPr>
          <a:lstStyle>
            <a:lvl1pPr>
              <a:spcAft>
                <a:spcPts val="1600"/>
              </a:spcAft>
              <a:defRPr sz="2000" b="0">
                <a:solidFill>
                  <a:schemeClr val="bg1"/>
                </a:solidFill>
              </a:defRPr>
            </a:lvl1pPr>
            <a:lvl2pPr>
              <a:lnSpc>
                <a:spcPct val="8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First level (Section number)</a:t>
            </a:r>
          </a:p>
          <a:p>
            <a:pPr lvl="1"/>
            <a:r>
              <a:rPr lang="en-US"/>
              <a:t>Divider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7841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07407E-6 L -0.03659 -4.07407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FE0EF-6D08-4FD2-A682-B9FB8E641E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ADFE60-5AD8-457E-9732-7397A5F366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19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11010859" cy="363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EACA4E-069D-4351-A086-47231CC0966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CBB9F-C8C0-42D7-BCE5-B450F14705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09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B11D287-D165-4BC7-AD0A-6C1F8ACE2230}"/>
              </a:ext>
            </a:extLst>
          </p:cNvPr>
          <p:cNvSpPr/>
          <p:nvPr userDrawn="1"/>
        </p:nvSpPr>
        <p:spPr>
          <a:xfrm>
            <a:off x="0" y="1442242"/>
            <a:ext cx="12204700" cy="39608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B65DF1F-030D-46F3-993A-B1C1FE6042D9}"/>
              </a:ext>
            </a:extLst>
          </p:cNvPr>
          <p:cNvSpPr>
            <a:spLocks/>
          </p:cNvSpPr>
          <p:nvPr userDrawn="1"/>
        </p:nvSpPr>
        <p:spPr bwMode="auto">
          <a:xfrm>
            <a:off x="8855787" y="1909382"/>
            <a:ext cx="3348913" cy="3506376"/>
          </a:xfrm>
          <a:custGeom>
            <a:avLst/>
            <a:gdLst>
              <a:gd name="connsiteX0" fmla="*/ 1715698 w 4997428"/>
              <a:gd name="connsiteY0" fmla="*/ 3352613 h 5232402"/>
              <a:gd name="connsiteX1" fmla="*/ 2156976 w 4997428"/>
              <a:gd name="connsiteY1" fmla="*/ 4593909 h 5232402"/>
              <a:gd name="connsiteX2" fmla="*/ 2675550 w 4997428"/>
              <a:gd name="connsiteY2" fmla="*/ 5232402 h 5232402"/>
              <a:gd name="connsiteX3" fmla="*/ 1556212 w 4997428"/>
              <a:gd name="connsiteY3" fmla="*/ 5232402 h 5232402"/>
              <a:gd name="connsiteX4" fmla="*/ 33267 w 4997428"/>
              <a:gd name="connsiteY4" fmla="*/ 4501998 h 5232402"/>
              <a:gd name="connsiteX5" fmla="*/ 32778 w 4997428"/>
              <a:gd name="connsiteY5" fmla="*/ 4501509 h 5232402"/>
              <a:gd name="connsiteX6" fmla="*/ 0 w 4997428"/>
              <a:gd name="connsiteY6" fmla="*/ 4392486 h 5232402"/>
              <a:gd name="connsiteX7" fmla="*/ 77786 w 4997428"/>
              <a:gd name="connsiteY7" fmla="*/ 4231641 h 5232402"/>
              <a:gd name="connsiteX8" fmla="*/ 150191 w 4997428"/>
              <a:gd name="connsiteY8" fmla="*/ 4183240 h 5232402"/>
              <a:gd name="connsiteX9" fmla="*/ 150680 w 4997428"/>
              <a:gd name="connsiteY9" fmla="*/ 4182752 h 5232402"/>
              <a:gd name="connsiteX10" fmla="*/ 151170 w 4997428"/>
              <a:gd name="connsiteY10" fmla="*/ 4182263 h 5232402"/>
              <a:gd name="connsiteX11" fmla="*/ 300382 w 4997428"/>
              <a:gd name="connsiteY11" fmla="*/ 4080573 h 5232402"/>
              <a:gd name="connsiteX12" fmla="*/ 353707 w 4997428"/>
              <a:gd name="connsiteY12" fmla="*/ 4045862 h 5232402"/>
              <a:gd name="connsiteX13" fmla="*/ 1076776 w 4997428"/>
              <a:gd name="connsiteY13" fmla="*/ 3635682 h 5232402"/>
              <a:gd name="connsiteX14" fmla="*/ 1715698 w 4997428"/>
              <a:gd name="connsiteY14" fmla="*/ 3352613 h 5232402"/>
              <a:gd name="connsiteX15" fmla="*/ 863321 w 4997428"/>
              <a:gd name="connsiteY15" fmla="*/ 2153521 h 5232402"/>
              <a:gd name="connsiteX16" fmla="*/ 947042 w 4997428"/>
              <a:gd name="connsiteY16" fmla="*/ 2154010 h 5232402"/>
              <a:gd name="connsiteX17" fmla="*/ 1593308 w 4997428"/>
              <a:gd name="connsiteY17" fmla="*/ 2189739 h 5232402"/>
              <a:gd name="connsiteX18" fmla="*/ 1677518 w 4997428"/>
              <a:gd name="connsiteY18" fmla="*/ 3136317 h 5232402"/>
              <a:gd name="connsiteX19" fmla="*/ 974949 w 4997428"/>
              <a:gd name="connsiteY19" fmla="*/ 3444665 h 5232402"/>
              <a:gd name="connsiteX20" fmla="*/ 428560 w 4997428"/>
              <a:gd name="connsiteY20" fmla="*/ 2363980 h 5232402"/>
              <a:gd name="connsiteX21" fmla="*/ 460384 w 4997428"/>
              <a:gd name="connsiteY21" fmla="*/ 2250430 h 5232402"/>
              <a:gd name="connsiteX22" fmla="*/ 616075 w 4997428"/>
              <a:gd name="connsiteY22" fmla="*/ 2157926 h 5232402"/>
              <a:gd name="connsiteX23" fmla="*/ 863321 w 4997428"/>
              <a:gd name="connsiteY23" fmla="*/ 2153521 h 5232402"/>
              <a:gd name="connsiteX24" fmla="*/ 3345492 w 4997428"/>
              <a:gd name="connsiteY24" fmla="*/ 1662983 h 5232402"/>
              <a:gd name="connsiteX25" fmla="*/ 3391977 w 4997428"/>
              <a:gd name="connsiteY25" fmla="*/ 1682541 h 5232402"/>
              <a:gd name="connsiteX26" fmla="*/ 3439930 w 4997428"/>
              <a:gd name="connsiteY26" fmla="*/ 1722147 h 5232402"/>
              <a:gd name="connsiteX27" fmla="*/ 3577428 w 4997428"/>
              <a:gd name="connsiteY27" fmla="*/ 1839987 h 5232402"/>
              <a:gd name="connsiteX28" fmla="*/ 4022218 w 4997428"/>
              <a:gd name="connsiteY28" fmla="*/ 2282497 h 5232402"/>
              <a:gd name="connsiteX29" fmla="*/ 4935285 w 4997428"/>
              <a:gd name="connsiteY29" fmla="*/ 3795833 h 5232402"/>
              <a:gd name="connsiteX30" fmla="*/ 4997428 w 4997428"/>
              <a:gd name="connsiteY30" fmla="*/ 4005598 h 5232402"/>
              <a:gd name="connsiteX31" fmla="*/ 4997428 w 4997428"/>
              <a:gd name="connsiteY31" fmla="*/ 5232402 h 5232402"/>
              <a:gd name="connsiteX32" fmla="*/ 3778538 w 4997428"/>
              <a:gd name="connsiteY32" fmla="*/ 5232402 h 5232402"/>
              <a:gd name="connsiteX33" fmla="*/ 3309772 w 4997428"/>
              <a:gd name="connsiteY33" fmla="*/ 4529764 h 5232402"/>
              <a:gd name="connsiteX34" fmla="*/ 3134596 w 4997428"/>
              <a:gd name="connsiteY34" fmla="*/ 3215925 h 5232402"/>
              <a:gd name="connsiteX35" fmla="*/ 3263287 w 4997428"/>
              <a:gd name="connsiteY35" fmla="*/ 1857590 h 5232402"/>
              <a:gd name="connsiteX36" fmla="*/ 3286774 w 4997428"/>
              <a:gd name="connsiteY36" fmla="*/ 1742195 h 5232402"/>
              <a:gd name="connsiteX37" fmla="*/ 3345492 w 4997428"/>
              <a:gd name="connsiteY37" fmla="*/ 1662983 h 5232402"/>
              <a:gd name="connsiteX38" fmla="*/ 1985716 w 4997428"/>
              <a:gd name="connsiteY38" fmla="*/ 829675 h 5232402"/>
              <a:gd name="connsiteX39" fmla="*/ 2042469 w 4997428"/>
              <a:gd name="connsiteY39" fmla="*/ 842388 h 5232402"/>
              <a:gd name="connsiteX40" fmla="*/ 2043448 w 4997428"/>
              <a:gd name="connsiteY40" fmla="*/ 842877 h 5232402"/>
              <a:gd name="connsiteX41" fmla="*/ 2043937 w 4997428"/>
              <a:gd name="connsiteY41" fmla="*/ 842877 h 5232402"/>
              <a:gd name="connsiteX42" fmla="*/ 2127599 w 4997428"/>
              <a:gd name="connsiteY42" fmla="*/ 878572 h 5232402"/>
              <a:gd name="connsiteX43" fmla="*/ 2337487 w 4997428"/>
              <a:gd name="connsiteY43" fmla="*/ 973433 h 5232402"/>
              <a:gd name="connsiteX44" fmla="*/ 2367820 w 4997428"/>
              <a:gd name="connsiteY44" fmla="*/ 987614 h 5232402"/>
              <a:gd name="connsiteX45" fmla="*/ 3151109 w 4997428"/>
              <a:gd name="connsiteY45" fmla="*/ 1421823 h 5232402"/>
              <a:gd name="connsiteX46" fmla="*/ 3235749 w 4997428"/>
              <a:gd name="connsiteY46" fmla="*/ 1474632 h 5232402"/>
              <a:gd name="connsiteX47" fmla="*/ 3077722 w 4997428"/>
              <a:gd name="connsiteY47" fmla="*/ 1695160 h 5232402"/>
              <a:gd name="connsiteX48" fmla="*/ 3075765 w 4997428"/>
              <a:gd name="connsiteY48" fmla="*/ 1705428 h 5232402"/>
              <a:gd name="connsiteX49" fmla="*/ 2920183 w 4997428"/>
              <a:gd name="connsiteY49" fmla="*/ 3215871 h 5232402"/>
              <a:gd name="connsiteX50" fmla="*/ 3104141 w 4997428"/>
              <a:gd name="connsiteY50" fmla="*/ 4592334 h 5232402"/>
              <a:gd name="connsiteX51" fmla="*/ 3470100 w 4997428"/>
              <a:gd name="connsiteY51" fmla="*/ 5232402 h 5232402"/>
              <a:gd name="connsiteX52" fmla="*/ 3038092 w 4997428"/>
              <a:gd name="connsiteY52" fmla="*/ 5232402 h 5232402"/>
              <a:gd name="connsiteX53" fmla="*/ 2341890 w 4997428"/>
              <a:gd name="connsiteY53" fmla="*/ 4487205 h 5232402"/>
              <a:gd name="connsiteX54" fmla="*/ 1804694 w 4997428"/>
              <a:gd name="connsiteY54" fmla="*/ 1983166 h 5232402"/>
              <a:gd name="connsiteX55" fmla="*/ 1838941 w 4997428"/>
              <a:gd name="connsiteY55" fmla="*/ 1229656 h 5232402"/>
              <a:gd name="connsiteX56" fmla="*/ 1870743 w 4997428"/>
              <a:gd name="connsiteY56" fmla="*/ 939205 h 5232402"/>
              <a:gd name="connsiteX57" fmla="*/ 1985716 w 4997428"/>
              <a:gd name="connsiteY57" fmla="*/ 829675 h 5232402"/>
              <a:gd name="connsiteX58" fmla="*/ 3454840 w 4997428"/>
              <a:gd name="connsiteY58" fmla="*/ 225284 h 5232402"/>
              <a:gd name="connsiteX59" fmla="*/ 3475877 w 4997428"/>
              <a:gd name="connsiteY59" fmla="*/ 226752 h 5232402"/>
              <a:gd name="connsiteX60" fmla="*/ 3476366 w 4997428"/>
              <a:gd name="connsiteY60" fmla="*/ 227241 h 5232402"/>
              <a:gd name="connsiteX61" fmla="*/ 3477345 w 4997428"/>
              <a:gd name="connsiteY61" fmla="*/ 227241 h 5232402"/>
              <a:gd name="connsiteX62" fmla="*/ 3527736 w 4997428"/>
              <a:gd name="connsiteY62" fmla="*/ 247791 h 5232402"/>
              <a:gd name="connsiteX63" fmla="*/ 3528226 w 4997428"/>
              <a:gd name="connsiteY63" fmla="*/ 248280 h 5232402"/>
              <a:gd name="connsiteX64" fmla="*/ 3529204 w 4997428"/>
              <a:gd name="connsiteY64" fmla="*/ 248769 h 5232402"/>
              <a:gd name="connsiteX65" fmla="*/ 3826172 w 4997428"/>
              <a:gd name="connsiteY65" fmla="*/ 449371 h 5232402"/>
              <a:gd name="connsiteX66" fmla="*/ 4276762 w 4997428"/>
              <a:gd name="connsiteY66" fmla="*/ 798712 h 5232402"/>
              <a:gd name="connsiteX67" fmla="*/ 3902494 w 4997428"/>
              <a:gd name="connsiteY67" fmla="*/ 1684785 h 5232402"/>
              <a:gd name="connsiteX68" fmla="*/ 3130963 w 4997428"/>
              <a:gd name="connsiteY68" fmla="*/ 1155881 h 5232402"/>
              <a:gd name="connsiteX69" fmla="*/ 3342314 w 4997428"/>
              <a:gd name="connsiteY69" fmla="*/ 323139 h 5232402"/>
              <a:gd name="connsiteX70" fmla="*/ 3345250 w 4997428"/>
              <a:gd name="connsiteY70" fmla="*/ 314332 h 5232402"/>
              <a:gd name="connsiteX71" fmla="*/ 3454840 w 4997428"/>
              <a:gd name="connsiteY71" fmla="*/ 225284 h 5232402"/>
              <a:gd name="connsiteX72" fmla="*/ 4997428 w 4997428"/>
              <a:gd name="connsiteY72" fmla="*/ 0 h 5232402"/>
              <a:gd name="connsiteX73" fmla="*/ 4996450 w 4997428"/>
              <a:gd name="connsiteY73" fmla="*/ 3311432 h 5232402"/>
              <a:gd name="connsiteX74" fmla="*/ 4030887 w 4997428"/>
              <a:gd name="connsiteY74" fmla="*/ 1977273 h 5232402"/>
              <a:gd name="connsiteX75" fmla="*/ 4879116 w 4997428"/>
              <a:gd name="connsiteY75" fmla="*/ 134003 h 5232402"/>
              <a:gd name="connsiteX76" fmla="*/ 4930450 w 4997428"/>
              <a:gd name="connsiteY76" fmla="*/ 52819 h 5232402"/>
              <a:gd name="connsiteX77" fmla="*/ 4997428 w 4997428"/>
              <a:gd name="connsiteY77" fmla="*/ 0 h 523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997428" h="5232402">
                <a:moveTo>
                  <a:pt x="1715698" y="3352613"/>
                </a:moveTo>
                <a:cubicBezTo>
                  <a:pt x="1810607" y="3830261"/>
                  <a:pt x="1959330" y="4247774"/>
                  <a:pt x="2156976" y="4593909"/>
                </a:cubicBezTo>
                <a:cubicBezTo>
                  <a:pt x="2304231" y="4852533"/>
                  <a:pt x="2477905" y="5065201"/>
                  <a:pt x="2675550" y="5232402"/>
                </a:cubicBezTo>
                <a:cubicBezTo>
                  <a:pt x="2675550" y="5232402"/>
                  <a:pt x="2675550" y="5232402"/>
                  <a:pt x="1556212" y="5232402"/>
                </a:cubicBezTo>
                <a:cubicBezTo>
                  <a:pt x="445191" y="4978667"/>
                  <a:pt x="81700" y="4563598"/>
                  <a:pt x="33267" y="4501998"/>
                </a:cubicBezTo>
                <a:cubicBezTo>
                  <a:pt x="33267" y="4501998"/>
                  <a:pt x="33267" y="4501998"/>
                  <a:pt x="32778" y="4501509"/>
                </a:cubicBezTo>
                <a:cubicBezTo>
                  <a:pt x="10763" y="4468264"/>
                  <a:pt x="0" y="4431597"/>
                  <a:pt x="0" y="4392486"/>
                </a:cubicBezTo>
                <a:cubicBezTo>
                  <a:pt x="0" y="4328930"/>
                  <a:pt x="29843" y="4267330"/>
                  <a:pt x="77786" y="4231641"/>
                </a:cubicBezTo>
                <a:cubicBezTo>
                  <a:pt x="77786" y="4231641"/>
                  <a:pt x="103715" y="4214529"/>
                  <a:pt x="150191" y="4183240"/>
                </a:cubicBezTo>
                <a:cubicBezTo>
                  <a:pt x="150191" y="4183240"/>
                  <a:pt x="150191" y="4183240"/>
                  <a:pt x="150680" y="4182752"/>
                </a:cubicBezTo>
                <a:cubicBezTo>
                  <a:pt x="150680" y="4182752"/>
                  <a:pt x="150680" y="4182752"/>
                  <a:pt x="151170" y="4182263"/>
                </a:cubicBezTo>
                <a:cubicBezTo>
                  <a:pt x="186393" y="4155862"/>
                  <a:pt x="236783" y="4122618"/>
                  <a:pt x="300382" y="4080573"/>
                </a:cubicBezTo>
                <a:cubicBezTo>
                  <a:pt x="317505" y="4069818"/>
                  <a:pt x="335117" y="4058084"/>
                  <a:pt x="353707" y="4045862"/>
                </a:cubicBezTo>
                <a:cubicBezTo>
                  <a:pt x="511725" y="3944661"/>
                  <a:pt x="765631" y="3791149"/>
                  <a:pt x="1076776" y="3635682"/>
                </a:cubicBezTo>
                <a:cubicBezTo>
                  <a:pt x="1292033" y="3527148"/>
                  <a:pt x="1506801" y="3431814"/>
                  <a:pt x="1715698" y="3352613"/>
                </a:cubicBezTo>
                <a:close/>
                <a:moveTo>
                  <a:pt x="863321" y="2153521"/>
                </a:moveTo>
                <a:cubicBezTo>
                  <a:pt x="889759" y="2153521"/>
                  <a:pt x="917666" y="2153521"/>
                  <a:pt x="947042" y="2154010"/>
                </a:cubicBezTo>
                <a:cubicBezTo>
                  <a:pt x="1086087" y="2155479"/>
                  <a:pt x="1309832" y="2163310"/>
                  <a:pt x="1593308" y="2189739"/>
                </a:cubicBezTo>
                <a:cubicBezTo>
                  <a:pt x="1601141" y="2514728"/>
                  <a:pt x="1629538" y="2832864"/>
                  <a:pt x="1677518" y="3136317"/>
                </a:cubicBezTo>
                <a:cubicBezTo>
                  <a:pt x="1448877" y="3222948"/>
                  <a:pt x="1212892" y="3326710"/>
                  <a:pt x="974949" y="3444665"/>
                </a:cubicBezTo>
                <a:cubicBezTo>
                  <a:pt x="510323" y="2858805"/>
                  <a:pt x="439332" y="2469699"/>
                  <a:pt x="428560" y="2363980"/>
                </a:cubicBezTo>
                <a:cubicBezTo>
                  <a:pt x="425133" y="2327762"/>
                  <a:pt x="445207" y="2272455"/>
                  <a:pt x="460384" y="2250430"/>
                </a:cubicBezTo>
                <a:cubicBezTo>
                  <a:pt x="498083" y="2195123"/>
                  <a:pt x="554386" y="2161841"/>
                  <a:pt x="616075" y="2157926"/>
                </a:cubicBezTo>
                <a:cubicBezTo>
                  <a:pt x="616565" y="2157926"/>
                  <a:pt x="708609" y="2153521"/>
                  <a:pt x="863321" y="2153521"/>
                </a:cubicBezTo>
                <a:close/>
                <a:moveTo>
                  <a:pt x="3345492" y="1662983"/>
                </a:moveTo>
                <a:cubicBezTo>
                  <a:pt x="3359682" y="1662983"/>
                  <a:pt x="3374851" y="1669339"/>
                  <a:pt x="3391977" y="1682541"/>
                </a:cubicBezTo>
                <a:cubicBezTo>
                  <a:pt x="3392466" y="1683030"/>
                  <a:pt x="3409103" y="1695254"/>
                  <a:pt x="3439930" y="1722147"/>
                </a:cubicBezTo>
                <a:cubicBezTo>
                  <a:pt x="3471246" y="1747084"/>
                  <a:pt x="3515774" y="1785712"/>
                  <a:pt x="3577428" y="1839987"/>
                </a:cubicBezTo>
                <a:cubicBezTo>
                  <a:pt x="3659634" y="1913331"/>
                  <a:pt x="3826980" y="2067843"/>
                  <a:pt x="4022218" y="2282497"/>
                </a:cubicBezTo>
                <a:cubicBezTo>
                  <a:pt x="4330978" y="2626237"/>
                  <a:pt x="4740536" y="3168006"/>
                  <a:pt x="4935285" y="3795833"/>
                </a:cubicBezTo>
                <a:cubicBezTo>
                  <a:pt x="4960240" y="3876512"/>
                  <a:pt x="4978345" y="3929320"/>
                  <a:pt x="4997428" y="4005598"/>
                </a:cubicBezTo>
                <a:cubicBezTo>
                  <a:pt x="4997428" y="4005598"/>
                  <a:pt x="4997428" y="4005598"/>
                  <a:pt x="4997428" y="5232402"/>
                </a:cubicBezTo>
                <a:cubicBezTo>
                  <a:pt x="4997428" y="5232402"/>
                  <a:pt x="4997428" y="5232402"/>
                  <a:pt x="3778538" y="5232402"/>
                </a:cubicBezTo>
                <a:cubicBezTo>
                  <a:pt x="3580364" y="5068600"/>
                  <a:pt x="3405189" y="4836343"/>
                  <a:pt x="3309772" y="4529764"/>
                </a:cubicBezTo>
                <a:cubicBezTo>
                  <a:pt x="3193803" y="4155220"/>
                  <a:pt x="3134596" y="3713199"/>
                  <a:pt x="3134596" y="3215925"/>
                </a:cubicBezTo>
                <a:cubicBezTo>
                  <a:pt x="3134596" y="2598366"/>
                  <a:pt x="3224630" y="2060509"/>
                  <a:pt x="3263287" y="1857590"/>
                </a:cubicBezTo>
                <a:cubicBezTo>
                  <a:pt x="3277966" y="1783267"/>
                  <a:pt x="3286774" y="1742195"/>
                  <a:pt x="3286774" y="1742195"/>
                </a:cubicBezTo>
                <a:cubicBezTo>
                  <a:pt x="3296071" y="1706989"/>
                  <a:pt x="3313686" y="1662983"/>
                  <a:pt x="3345492" y="1662983"/>
                </a:cubicBezTo>
                <a:close/>
                <a:moveTo>
                  <a:pt x="1985716" y="829675"/>
                </a:moveTo>
                <a:cubicBezTo>
                  <a:pt x="1997948" y="829675"/>
                  <a:pt x="2017518" y="832120"/>
                  <a:pt x="2042469" y="842388"/>
                </a:cubicBezTo>
                <a:cubicBezTo>
                  <a:pt x="2042469" y="842388"/>
                  <a:pt x="2042469" y="842388"/>
                  <a:pt x="2043448" y="842877"/>
                </a:cubicBezTo>
                <a:cubicBezTo>
                  <a:pt x="2043448" y="842877"/>
                  <a:pt x="2043448" y="842877"/>
                  <a:pt x="2043937" y="842877"/>
                </a:cubicBezTo>
                <a:cubicBezTo>
                  <a:pt x="2044426" y="842877"/>
                  <a:pt x="2073781" y="853635"/>
                  <a:pt x="2127599" y="878572"/>
                </a:cubicBezTo>
                <a:cubicBezTo>
                  <a:pt x="2179949" y="899598"/>
                  <a:pt x="2249422" y="932360"/>
                  <a:pt x="2337487" y="973433"/>
                </a:cubicBezTo>
                <a:cubicBezTo>
                  <a:pt x="2337487" y="973433"/>
                  <a:pt x="2337487" y="973433"/>
                  <a:pt x="2367820" y="987614"/>
                </a:cubicBezTo>
                <a:cubicBezTo>
                  <a:pt x="2638376" y="1118659"/>
                  <a:pt x="2902081" y="1264862"/>
                  <a:pt x="3151109" y="1421823"/>
                </a:cubicBezTo>
                <a:cubicBezTo>
                  <a:pt x="3179486" y="1437959"/>
                  <a:pt x="3207862" y="1456051"/>
                  <a:pt x="3235749" y="1474632"/>
                </a:cubicBezTo>
                <a:cubicBezTo>
                  <a:pt x="3158937" y="1513261"/>
                  <a:pt x="3099738" y="1594431"/>
                  <a:pt x="3077722" y="1695160"/>
                </a:cubicBezTo>
                <a:cubicBezTo>
                  <a:pt x="3077232" y="1698094"/>
                  <a:pt x="3076743" y="1701028"/>
                  <a:pt x="3075765" y="1705428"/>
                </a:cubicBezTo>
                <a:cubicBezTo>
                  <a:pt x="3039560" y="1877547"/>
                  <a:pt x="2920183" y="2495122"/>
                  <a:pt x="2920183" y="3215871"/>
                </a:cubicBezTo>
                <a:cubicBezTo>
                  <a:pt x="2920183" y="3734673"/>
                  <a:pt x="2982318" y="4197732"/>
                  <a:pt x="3104141" y="4592334"/>
                </a:cubicBezTo>
                <a:cubicBezTo>
                  <a:pt x="3191228" y="4868116"/>
                  <a:pt x="3328218" y="5076419"/>
                  <a:pt x="3470100" y="5232402"/>
                </a:cubicBezTo>
                <a:cubicBezTo>
                  <a:pt x="3470100" y="5232402"/>
                  <a:pt x="3470100" y="5232402"/>
                  <a:pt x="3038092" y="5232402"/>
                </a:cubicBezTo>
                <a:cubicBezTo>
                  <a:pt x="2771451" y="5072997"/>
                  <a:pt x="2534165" y="4821663"/>
                  <a:pt x="2341890" y="4487205"/>
                </a:cubicBezTo>
                <a:cubicBezTo>
                  <a:pt x="1897651" y="3710224"/>
                  <a:pt x="1804694" y="2696580"/>
                  <a:pt x="1804694" y="1983166"/>
                </a:cubicBezTo>
                <a:cubicBezTo>
                  <a:pt x="1804694" y="1730366"/>
                  <a:pt x="1815947" y="1477077"/>
                  <a:pt x="1838941" y="1229656"/>
                </a:cubicBezTo>
                <a:cubicBezTo>
                  <a:pt x="1855576" y="1048246"/>
                  <a:pt x="1870743" y="940183"/>
                  <a:pt x="1870743" y="939205"/>
                </a:cubicBezTo>
                <a:cubicBezTo>
                  <a:pt x="1884442" y="867815"/>
                  <a:pt x="1922114" y="831631"/>
                  <a:pt x="1985716" y="829675"/>
                </a:cubicBezTo>
                <a:close/>
                <a:moveTo>
                  <a:pt x="3454840" y="225284"/>
                </a:moveTo>
                <a:cubicBezTo>
                  <a:pt x="3461689" y="225284"/>
                  <a:pt x="3468538" y="225773"/>
                  <a:pt x="3475877" y="226752"/>
                </a:cubicBezTo>
                <a:cubicBezTo>
                  <a:pt x="3475877" y="226752"/>
                  <a:pt x="3475877" y="226752"/>
                  <a:pt x="3476366" y="227241"/>
                </a:cubicBezTo>
                <a:cubicBezTo>
                  <a:pt x="3476366" y="227241"/>
                  <a:pt x="3476366" y="227241"/>
                  <a:pt x="3477345" y="227241"/>
                </a:cubicBezTo>
                <a:cubicBezTo>
                  <a:pt x="3493490" y="228709"/>
                  <a:pt x="3510613" y="235559"/>
                  <a:pt x="3527736" y="247791"/>
                </a:cubicBezTo>
                <a:cubicBezTo>
                  <a:pt x="3527736" y="247791"/>
                  <a:pt x="3527736" y="247791"/>
                  <a:pt x="3528226" y="248280"/>
                </a:cubicBezTo>
                <a:cubicBezTo>
                  <a:pt x="3528226" y="248280"/>
                  <a:pt x="3528226" y="248280"/>
                  <a:pt x="3529204" y="248769"/>
                </a:cubicBezTo>
                <a:cubicBezTo>
                  <a:pt x="3530182" y="249259"/>
                  <a:pt x="3646621" y="320692"/>
                  <a:pt x="3826172" y="449371"/>
                </a:cubicBezTo>
                <a:cubicBezTo>
                  <a:pt x="3925488" y="520805"/>
                  <a:pt x="4083512" y="638719"/>
                  <a:pt x="4276762" y="798712"/>
                </a:cubicBezTo>
                <a:cubicBezTo>
                  <a:pt x="4136350" y="1090318"/>
                  <a:pt x="4010616" y="1388285"/>
                  <a:pt x="3902494" y="1684785"/>
                </a:cubicBezTo>
                <a:cubicBezTo>
                  <a:pt x="3671573" y="1502775"/>
                  <a:pt x="3418636" y="1329573"/>
                  <a:pt x="3130963" y="1155881"/>
                </a:cubicBezTo>
                <a:cubicBezTo>
                  <a:pt x="3212666" y="743913"/>
                  <a:pt x="3305622" y="437139"/>
                  <a:pt x="3342314" y="323139"/>
                </a:cubicBezTo>
                <a:cubicBezTo>
                  <a:pt x="3343782" y="319224"/>
                  <a:pt x="3344271" y="316778"/>
                  <a:pt x="3345250" y="314332"/>
                </a:cubicBezTo>
                <a:cubicBezTo>
                  <a:pt x="3367755" y="255130"/>
                  <a:pt x="3404448" y="225284"/>
                  <a:pt x="3454840" y="225284"/>
                </a:cubicBezTo>
                <a:close/>
                <a:moveTo>
                  <a:pt x="4997428" y="0"/>
                </a:moveTo>
                <a:cubicBezTo>
                  <a:pt x="4997428" y="0"/>
                  <a:pt x="4997428" y="0"/>
                  <a:pt x="4996450" y="3311432"/>
                </a:cubicBezTo>
                <a:cubicBezTo>
                  <a:pt x="4786715" y="2861007"/>
                  <a:pt x="4449868" y="2413516"/>
                  <a:pt x="4030887" y="1977273"/>
                </a:cubicBezTo>
                <a:cubicBezTo>
                  <a:pt x="4316889" y="1108212"/>
                  <a:pt x="4718759" y="399563"/>
                  <a:pt x="4879116" y="134003"/>
                </a:cubicBezTo>
                <a:cubicBezTo>
                  <a:pt x="4912850" y="80695"/>
                  <a:pt x="4930450" y="52819"/>
                  <a:pt x="4930450" y="52819"/>
                </a:cubicBezTo>
                <a:cubicBezTo>
                  <a:pt x="4962717" y="3912"/>
                  <a:pt x="4989606" y="0"/>
                  <a:pt x="4997428" y="0"/>
                </a:cubicBezTo>
                <a:close/>
              </a:path>
            </a:pathLst>
          </a:custGeom>
          <a:noFill/>
          <a:ln>
            <a:solidFill>
              <a:schemeClr val="bg1">
                <a:alpha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7BA48F4-1AFA-43EE-B631-A50D560EF80E}"/>
              </a:ext>
            </a:extLst>
          </p:cNvPr>
          <p:cNvSpPr/>
          <p:nvPr userDrawn="1"/>
        </p:nvSpPr>
        <p:spPr>
          <a:xfrm>
            <a:off x="0" y="5338551"/>
            <a:ext cx="1219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175EE-CBAD-40B8-B774-293E97D267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BE757-02F2-4120-86A6-75C9045828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3276" y="2886092"/>
            <a:ext cx="6408000" cy="1073114"/>
          </a:xfrm>
        </p:spPr>
        <p:txBody>
          <a:bodyPr anchor="ctr">
            <a:spAutoFit/>
          </a:bodyPr>
          <a:lstStyle>
            <a:lvl1pPr>
              <a:spcAft>
                <a:spcPts val="1600"/>
              </a:spcAft>
              <a:defRPr sz="2000" b="0">
                <a:solidFill>
                  <a:schemeClr val="bg1"/>
                </a:solidFill>
              </a:defRPr>
            </a:lvl1pPr>
            <a:lvl2pPr>
              <a:lnSpc>
                <a:spcPct val="8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First level (Section number)</a:t>
            </a:r>
          </a:p>
          <a:p>
            <a:pPr lvl="1"/>
            <a:r>
              <a:rPr lang="en-US" dirty="0"/>
              <a:t>Divider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95339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07407E-6 L -0.03659 -4.07407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8F114D6-71D0-44B0-955F-D96A2B62F9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20000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CA941-E218-49A3-B55B-69A27AF40D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217153-25B9-45C8-9E70-28BD194F9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5BAC7E1-132A-5C44-B99C-6D6E0F453D2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99426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8F114D6-71D0-44B0-955F-D96A2B62F9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20000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CA941-E218-49A3-B55B-69A27AF40D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217153-25B9-45C8-9E70-28BD194F9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57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1CAF5EC5-44CA-4A84-BC08-7E3C2E7411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79239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EF5505D-3F29-4D22-A954-FB8F17A0F6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73870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D25D4-AF48-4DA4-8C93-26FFA3C5451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E0E394F-B5EE-4122-AB98-EC5AC9181E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62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1CAF5EC5-44CA-4A84-BC08-7E3C2E7411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79239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EF5505D-3F29-4D22-A954-FB8F17A0F6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73870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D25D4-AF48-4DA4-8C93-26FFA3C5451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E0E394F-B5EE-4122-AB98-EC5AC9181E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AED6E2-9C93-9142-B576-C43C8F12DC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375322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E2AAE4E1-E0EB-B248-8229-18531D5F8BC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27983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BA1C9B7B-25F6-F349-A28E-345C80302BA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73818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4402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9937D-A797-4A74-B576-60C1722C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2A680B6-B210-447B-B7B6-12A9479CD2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30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106">
            <a:extLst>
              <a:ext uri="{FF2B5EF4-FFF2-40B4-BE49-F238E27FC236}">
                <a16:creationId xmlns:a16="http://schemas.microsoft.com/office/drawing/2014/main" id="{7E828B34-A004-5745-B268-3FF2AD81E97A}"/>
              </a:ext>
            </a:extLst>
          </p:cNvPr>
          <p:cNvGrpSpPr/>
          <p:nvPr userDrawn="1"/>
        </p:nvGrpSpPr>
        <p:grpSpPr>
          <a:xfrm>
            <a:off x="5426422" y="4075538"/>
            <a:ext cx="1321973" cy="137693"/>
            <a:chOff x="3981864" y="4075538"/>
            <a:chExt cx="1321973" cy="137693"/>
          </a:xfrm>
          <a:effectLst>
            <a:reflection endPos="0" dir="5400000" sy="-100000" algn="bl" rotWithShape="0"/>
          </a:effectLst>
        </p:grpSpPr>
        <p:sp>
          <p:nvSpPr>
            <p:cNvPr id="108" name="Freeform 22">
              <a:extLst>
                <a:ext uri="{FF2B5EF4-FFF2-40B4-BE49-F238E27FC236}">
                  <a16:creationId xmlns:a16="http://schemas.microsoft.com/office/drawing/2014/main" id="{6F7C7CA7-66E7-7F4B-AA52-D6E815B9D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1864" y="4075538"/>
              <a:ext cx="124094" cy="137693"/>
            </a:xfrm>
            <a:custGeom>
              <a:avLst/>
              <a:gdLst>
                <a:gd name="T0" fmla="*/ 0 w 125"/>
                <a:gd name="T1" fmla="*/ 70 h 139"/>
                <a:gd name="T2" fmla="*/ 0 w 125"/>
                <a:gd name="T3" fmla="*/ 69 h 139"/>
                <a:gd name="T4" fmla="*/ 68 w 125"/>
                <a:gd name="T5" fmla="*/ 0 h 139"/>
                <a:gd name="T6" fmla="*/ 120 w 125"/>
                <a:gd name="T7" fmla="*/ 19 h 139"/>
                <a:gd name="T8" fmla="*/ 105 w 125"/>
                <a:gd name="T9" fmla="*/ 36 h 139"/>
                <a:gd name="T10" fmla="*/ 67 w 125"/>
                <a:gd name="T11" fmla="*/ 22 h 139"/>
                <a:gd name="T12" fmla="*/ 24 w 125"/>
                <a:gd name="T13" fmla="*/ 69 h 139"/>
                <a:gd name="T14" fmla="*/ 24 w 125"/>
                <a:gd name="T15" fmla="*/ 69 h 139"/>
                <a:gd name="T16" fmla="*/ 70 w 125"/>
                <a:gd name="T17" fmla="*/ 117 h 139"/>
                <a:gd name="T18" fmla="*/ 102 w 125"/>
                <a:gd name="T19" fmla="*/ 107 h 139"/>
                <a:gd name="T20" fmla="*/ 102 w 125"/>
                <a:gd name="T21" fmla="*/ 82 h 139"/>
                <a:gd name="T22" fmla="*/ 68 w 125"/>
                <a:gd name="T23" fmla="*/ 82 h 139"/>
                <a:gd name="T24" fmla="*/ 68 w 125"/>
                <a:gd name="T25" fmla="*/ 62 h 139"/>
                <a:gd name="T26" fmla="*/ 125 w 125"/>
                <a:gd name="T27" fmla="*/ 62 h 139"/>
                <a:gd name="T28" fmla="*/ 125 w 125"/>
                <a:gd name="T29" fmla="*/ 118 h 139"/>
                <a:gd name="T30" fmla="*/ 69 w 125"/>
                <a:gd name="T31" fmla="*/ 139 h 139"/>
                <a:gd name="T32" fmla="*/ 0 w 125"/>
                <a:gd name="T33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39">
                  <a:moveTo>
                    <a:pt x="0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2"/>
                    <a:pt x="28" y="0"/>
                    <a:pt x="68" y="0"/>
                  </a:cubicBezTo>
                  <a:cubicBezTo>
                    <a:pt x="92" y="0"/>
                    <a:pt x="106" y="7"/>
                    <a:pt x="120" y="19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95" y="27"/>
                    <a:pt x="84" y="22"/>
                    <a:pt x="67" y="22"/>
                  </a:cubicBezTo>
                  <a:cubicBezTo>
                    <a:pt x="43" y="22"/>
                    <a:pt x="24" y="4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97"/>
                    <a:pt x="42" y="117"/>
                    <a:pt x="70" y="117"/>
                  </a:cubicBezTo>
                  <a:cubicBezTo>
                    <a:pt x="82" y="117"/>
                    <a:pt x="94" y="113"/>
                    <a:pt x="102" y="107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118"/>
                    <a:pt x="125" y="118"/>
                    <a:pt x="125" y="118"/>
                  </a:cubicBezTo>
                  <a:cubicBezTo>
                    <a:pt x="111" y="129"/>
                    <a:pt x="92" y="139"/>
                    <a:pt x="69" y="139"/>
                  </a:cubicBezTo>
                  <a:cubicBezTo>
                    <a:pt x="27" y="139"/>
                    <a:pt x="0" y="109"/>
                    <a:pt x="0" y="7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3">
              <a:extLst>
                <a:ext uri="{FF2B5EF4-FFF2-40B4-BE49-F238E27FC236}">
                  <a16:creationId xmlns:a16="http://schemas.microsoft.com/office/drawing/2014/main" id="{4B4D3777-EEF8-B84E-B85C-A16E3F2490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9559" y="4075538"/>
              <a:ext cx="137693" cy="137693"/>
            </a:xfrm>
            <a:custGeom>
              <a:avLst/>
              <a:gdLst>
                <a:gd name="T0" fmla="*/ 115 w 139"/>
                <a:gd name="T1" fmla="*/ 70 h 139"/>
                <a:gd name="T2" fmla="*/ 115 w 139"/>
                <a:gd name="T3" fmla="*/ 69 h 139"/>
                <a:gd name="T4" fmla="*/ 69 w 139"/>
                <a:gd name="T5" fmla="*/ 22 h 139"/>
                <a:gd name="T6" fmla="*/ 24 w 139"/>
                <a:gd name="T7" fmla="*/ 69 h 139"/>
                <a:gd name="T8" fmla="*/ 24 w 139"/>
                <a:gd name="T9" fmla="*/ 69 h 139"/>
                <a:gd name="T10" fmla="*/ 70 w 139"/>
                <a:gd name="T11" fmla="*/ 117 h 139"/>
                <a:gd name="T12" fmla="*/ 115 w 139"/>
                <a:gd name="T13" fmla="*/ 70 h 139"/>
                <a:gd name="T14" fmla="*/ 0 w 139"/>
                <a:gd name="T15" fmla="*/ 70 h 139"/>
                <a:gd name="T16" fmla="*/ 0 w 139"/>
                <a:gd name="T17" fmla="*/ 69 h 139"/>
                <a:gd name="T18" fmla="*/ 70 w 139"/>
                <a:gd name="T19" fmla="*/ 0 h 139"/>
                <a:gd name="T20" fmla="*/ 139 w 139"/>
                <a:gd name="T21" fmla="*/ 69 h 139"/>
                <a:gd name="T22" fmla="*/ 139 w 139"/>
                <a:gd name="T23" fmla="*/ 69 h 139"/>
                <a:gd name="T24" fmla="*/ 69 w 139"/>
                <a:gd name="T25" fmla="*/ 139 h 139"/>
                <a:gd name="T26" fmla="*/ 0 w 139"/>
                <a:gd name="T27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39">
                  <a:moveTo>
                    <a:pt x="115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15" y="43"/>
                    <a:pt x="96" y="22"/>
                    <a:pt x="69" y="22"/>
                  </a:cubicBezTo>
                  <a:cubicBezTo>
                    <a:pt x="43" y="22"/>
                    <a:pt x="24" y="4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95"/>
                    <a:pt x="43" y="117"/>
                    <a:pt x="70" y="117"/>
                  </a:cubicBezTo>
                  <a:cubicBezTo>
                    <a:pt x="96" y="117"/>
                    <a:pt x="115" y="96"/>
                    <a:pt x="115" y="70"/>
                  </a:cubicBezTo>
                  <a:moveTo>
                    <a:pt x="0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2"/>
                    <a:pt x="29" y="0"/>
                    <a:pt x="70" y="0"/>
                  </a:cubicBezTo>
                  <a:cubicBezTo>
                    <a:pt x="111" y="0"/>
                    <a:pt x="139" y="31"/>
                    <a:pt x="139" y="69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39" y="107"/>
                    <a:pt x="110" y="139"/>
                    <a:pt x="69" y="139"/>
                  </a:cubicBezTo>
                  <a:cubicBezTo>
                    <a:pt x="28" y="139"/>
                    <a:pt x="0" y="107"/>
                    <a:pt x="0" y="7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4">
              <a:extLst>
                <a:ext uri="{FF2B5EF4-FFF2-40B4-BE49-F238E27FC236}">
                  <a16:creationId xmlns:a16="http://schemas.microsoft.com/office/drawing/2014/main" id="{CAF61CEF-CE3C-8749-B086-CCF227581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116" y="4078369"/>
              <a:ext cx="129761" cy="133159"/>
            </a:xfrm>
            <a:custGeom>
              <a:avLst/>
              <a:gdLst>
                <a:gd name="T0" fmla="*/ 0 w 229"/>
                <a:gd name="T1" fmla="*/ 0 h 235"/>
                <a:gd name="T2" fmla="*/ 44 w 229"/>
                <a:gd name="T3" fmla="*/ 0 h 235"/>
                <a:gd name="T4" fmla="*/ 115 w 229"/>
                <a:gd name="T5" fmla="*/ 179 h 235"/>
                <a:gd name="T6" fmla="*/ 185 w 229"/>
                <a:gd name="T7" fmla="*/ 0 h 235"/>
                <a:gd name="T8" fmla="*/ 229 w 229"/>
                <a:gd name="T9" fmla="*/ 0 h 235"/>
                <a:gd name="T10" fmla="*/ 133 w 229"/>
                <a:gd name="T11" fmla="*/ 235 h 235"/>
                <a:gd name="T12" fmla="*/ 96 w 229"/>
                <a:gd name="T13" fmla="*/ 235 h 235"/>
                <a:gd name="T14" fmla="*/ 0 w 229"/>
                <a:gd name="T1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235">
                  <a:moveTo>
                    <a:pt x="0" y="0"/>
                  </a:moveTo>
                  <a:lnTo>
                    <a:pt x="44" y="0"/>
                  </a:lnTo>
                  <a:lnTo>
                    <a:pt x="115" y="179"/>
                  </a:lnTo>
                  <a:lnTo>
                    <a:pt x="185" y="0"/>
                  </a:lnTo>
                  <a:lnTo>
                    <a:pt x="229" y="0"/>
                  </a:lnTo>
                  <a:lnTo>
                    <a:pt x="133" y="235"/>
                  </a:lnTo>
                  <a:lnTo>
                    <a:pt x="96" y="2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5">
              <a:extLst>
                <a:ext uri="{FF2B5EF4-FFF2-40B4-BE49-F238E27FC236}">
                  <a16:creationId xmlns:a16="http://schemas.microsoft.com/office/drawing/2014/main" id="{B0B5E16A-EFC4-6A4B-A716-9AEA2F478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1746" y="4078369"/>
              <a:ext cx="98595" cy="132029"/>
            </a:xfrm>
            <a:custGeom>
              <a:avLst/>
              <a:gdLst>
                <a:gd name="T0" fmla="*/ 0 w 174"/>
                <a:gd name="T1" fmla="*/ 0 h 233"/>
                <a:gd name="T2" fmla="*/ 173 w 174"/>
                <a:gd name="T3" fmla="*/ 0 h 233"/>
                <a:gd name="T4" fmla="*/ 173 w 174"/>
                <a:gd name="T5" fmla="*/ 37 h 233"/>
                <a:gd name="T6" fmla="*/ 40 w 174"/>
                <a:gd name="T7" fmla="*/ 37 h 233"/>
                <a:gd name="T8" fmla="*/ 40 w 174"/>
                <a:gd name="T9" fmla="*/ 96 h 233"/>
                <a:gd name="T10" fmla="*/ 157 w 174"/>
                <a:gd name="T11" fmla="*/ 96 h 233"/>
                <a:gd name="T12" fmla="*/ 157 w 174"/>
                <a:gd name="T13" fmla="*/ 133 h 233"/>
                <a:gd name="T14" fmla="*/ 40 w 174"/>
                <a:gd name="T15" fmla="*/ 133 h 233"/>
                <a:gd name="T16" fmla="*/ 40 w 174"/>
                <a:gd name="T17" fmla="*/ 196 h 233"/>
                <a:gd name="T18" fmla="*/ 174 w 174"/>
                <a:gd name="T19" fmla="*/ 196 h 233"/>
                <a:gd name="T20" fmla="*/ 174 w 174"/>
                <a:gd name="T21" fmla="*/ 233 h 233"/>
                <a:gd name="T22" fmla="*/ 0 w 174"/>
                <a:gd name="T23" fmla="*/ 233 h 233"/>
                <a:gd name="T24" fmla="*/ 0 w 174"/>
                <a:gd name="T2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233">
                  <a:moveTo>
                    <a:pt x="0" y="0"/>
                  </a:moveTo>
                  <a:lnTo>
                    <a:pt x="173" y="0"/>
                  </a:lnTo>
                  <a:lnTo>
                    <a:pt x="173" y="37"/>
                  </a:lnTo>
                  <a:lnTo>
                    <a:pt x="40" y="37"/>
                  </a:lnTo>
                  <a:lnTo>
                    <a:pt x="40" y="96"/>
                  </a:lnTo>
                  <a:lnTo>
                    <a:pt x="157" y="96"/>
                  </a:lnTo>
                  <a:lnTo>
                    <a:pt x="157" y="133"/>
                  </a:lnTo>
                  <a:lnTo>
                    <a:pt x="40" y="133"/>
                  </a:lnTo>
                  <a:lnTo>
                    <a:pt x="40" y="196"/>
                  </a:lnTo>
                  <a:lnTo>
                    <a:pt x="174" y="196"/>
                  </a:lnTo>
                  <a:lnTo>
                    <a:pt x="174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6">
              <a:extLst>
                <a:ext uri="{FF2B5EF4-FFF2-40B4-BE49-F238E27FC236}">
                  <a16:creationId xmlns:a16="http://schemas.microsoft.com/office/drawing/2014/main" id="{04A08AC9-F30D-6444-881F-8A3E2B9AE4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3572" y="4078369"/>
              <a:ext cx="111628" cy="132029"/>
            </a:xfrm>
            <a:custGeom>
              <a:avLst/>
              <a:gdLst>
                <a:gd name="T0" fmla="*/ 57 w 113"/>
                <a:gd name="T1" fmla="*/ 66 h 133"/>
                <a:gd name="T2" fmla="*/ 85 w 113"/>
                <a:gd name="T3" fmla="*/ 44 h 133"/>
                <a:gd name="T4" fmla="*/ 85 w 113"/>
                <a:gd name="T5" fmla="*/ 43 h 133"/>
                <a:gd name="T6" fmla="*/ 57 w 113"/>
                <a:gd name="T7" fmla="*/ 21 h 133"/>
                <a:gd name="T8" fmla="*/ 23 w 113"/>
                <a:gd name="T9" fmla="*/ 21 h 133"/>
                <a:gd name="T10" fmla="*/ 23 w 113"/>
                <a:gd name="T11" fmla="*/ 66 h 133"/>
                <a:gd name="T12" fmla="*/ 57 w 113"/>
                <a:gd name="T13" fmla="*/ 66 h 133"/>
                <a:gd name="T14" fmla="*/ 0 w 113"/>
                <a:gd name="T15" fmla="*/ 0 h 133"/>
                <a:gd name="T16" fmla="*/ 59 w 113"/>
                <a:gd name="T17" fmla="*/ 0 h 133"/>
                <a:gd name="T18" fmla="*/ 98 w 113"/>
                <a:gd name="T19" fmla="*/ 13 h 133"/>
                <a:gd name="T20" fmla="*/ 109 w 113"/>
                <a:gd name="T21" fmla="*/ 42 h 133"/>
                <a:gd name="T22" fmla="*/ 109 w 113"/>
                <a:gd name="T23" fmla="*/ 42 h 133"/>
                <a:gd name="T24" fmla="*/ 77 w 113"/>
                <a:gd name="T25" fmla="*/ 83 h 133"/>
                <a:gd name="T26" fmla="*/ 113 w 113"/>
                <a:gd name="T27" fmla="*/ 133 h 133"/>
                <a:gd name="T28" fmla="*/ 85 w 113"/>
                <a:gd name="T29" fmla="*/ 133 h 133"/>
                <a:gd name="T30" fmla="*/ 52 w 113"/>
                <a:gd name="T31" fmla="*/ 87 h 133"/>
                <a:gd name="T32" fmla="*/ 23 w 113"/>
                <a:gd name="T33" fmla="*/ 87 h 133"/>
                <a:gd name="T34" fmla="*/ 23 w 113"/>
                <a:gd name="T35" fmla="*/ 133 h 133"/>
                <a:gd name="T36" fmla="*/ 0 w 113"/>
                <a:gd name="T37" fmla="*/ 133 h 133"/>
                <a:gd name="T38" fmla="*/ 0 w 113"/>
                <a:gd name="T3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33">
                  <a:moveTo>
                    <a:pt x="57" y="66"/>
                  </a:moveTo>
                  <a:cubicBezTo>
                    <a:pt x="74" y="66"/>
                    <a:pt x="85" y="57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29"/>
                    <a:pt x="74" y="21"/>
                    <a:pt x="57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66"/>
                    <a:pt x="23" y="66"/>
                    <a:pt x="23" y="66"/>
                  </a:cubicBezTo>
                  <a:lnTo>
                    <a:pt x="57" y="66"/>
                  </a:lnTo>
                  <a:close/>
                  <a:moveTo>
                    <a:pt x="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76" y="0"/>
                    <a:pt x="89" y="5"/>
                    <a:pt x="98" y="13"/>
                  </a:cubicBezTo>
                  <a:cubicBezTo>
                    <a:pt x="105" y="20"/>
                    <a:pt x="109" y="30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64"/>
                    <a:pt x="95" y="77"/>
                    <a:pt x="77" y="83"/>
                  </a:cubicBezTo>
                  <a:cubicBezTo>
                    <a:pt x="113" y="133"/>
                    <a:pt x="113" y="133"/>
                    <a:pt x="113" y="133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7">
              <a:extLst>
                <a:ext uri="{FF2B5EF4-FFF2-40B4-BE49-F238E27FC236}">
                  <a16:creationId xmlns:a16="http://schemas.microsoft.com/office/drawing/2014/main" id="{1D109B4E-5555-5744-A62F-036199B14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067" y="4078369"/>
              <a:ext cx="115594" cy="132029"/>
            </a:xfrm>
            <a:custGeom>
              <a:avLst/>
              <a:gdLst>
                <a:gd name="T0" fmla="*/ 0 w 204"/>
                <a:gd name="T1" fmla="*/ 0 h 233"/>
                <a:gd name="T2" fmla="*/ 38 w 204"/>
                <a:gd name="T3" fmla="*/ 0 h 233"/>
                <a:gd name="T4" fmla="*/ 162 w 204"/>
                <a:gd name="T5" fmla="*/ 161 h 233"/>
                <a:gd name="T6" fmla="*/ 162 w 204"/>
                <a:gd name="T7" fmla="*/ 0 h 233"/>
                <a:gd name="T8" fmla="*/ 204 w 204"/>
                <a:gd name="T9" fmla="*/ 0 h 233"/>
                <a:gd name="T10" fmla="*/ 204 w 204"/>
                <a:gd name="T11" fmla="*/ 233 h 233"/>
                <a:gd name="T12" fmla="*/ 169 w 204"/>
                <a:gd name="T13" fmla="*/ 233 h 233"/>
                <a:gd name="T14" fmla="*/ 40 w 204"/>
                <a:gd name="T15" fmla="*/ 67 h 233"/>
                <a:gd name="T16" fmla="*/ 40 w 204"/>
                <a:gd name="T17" fmla="*/ 233 h 233"/>
                <a:gd name="T18" fmla="*/ 0 w 204"/>
                <a:gd name="T19" fmla="*/ 233 h 233"/>
                <a:gd name="T20" fmla="*/ 0 w 204"/>
                <a:gd name="T2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233">
                  <a:moveTo>
                    <a:pt x="0" y="0"/>
                  </a:moveTo>
                  <a:lnTo>
                    <a:pt x="38" y="0"/>
                  </a:lnTo>
                  <a:lnTo>
                    <a:pt x="162" y="161"/>
                  </a:lnTo>
                  <a:lnTo>
                    <a:pt x="162" y="0"/>
                  </a:lnTo>
                  <a:lnTo>
                    <a:pt x="204" y="0"/>
                  </a:lnTo>
                  <a:lnTo>
                    <a:pt x="204" y="233"/>
                  </a:lnTo>
                  <a:lnTo>
                    <a:pt x="169" y="233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8">
              <a:extLst>
                <a:ext uri="{FF2B5EF4-FFF2-40B4-BE49-F238E27FC236}">
                  <a16:creationId xmlns:a16="http://schemas.microsoft.com/office/drawing/2014/main" id="{3E47AD5D-C255-A049-B3DE-2282F80A1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9325" y="4078369"/>
              <a:ext cx="130893" cy="132029"/>
            </a:xfrm>
            <a:custGeom>
              <a:avLst/>
              <a:gdLst>
                <a:gd name="T0" fmla="*/ 0 w 231"/>
                <a:gd name="T1" fmla="*/ 0 h 233"/>
                <a:gd name="T2" fmla="*/ 44 w 231"/>
                <a:gd name="T3" fmla="*/ 0 h 233"/>
                <a:gd name="T4" fmla="*/ 115 w 231"/>
                <a:gd name="T5" fmla="*/ 110 h 233"/>
                <a:gd name="T6" fmla="*/ 187 w 231"/>
                <a:gd name="T7" fmla="*/ 0 h 233"/>
                <a:gd name="T8" fmla="*/ 231 w 231"/>
                <a:gd name="T9" fmla="*/ 0 h 233"/>
                <a:gd name="T10" fmla="*/ 231 w 231"/>
                <a:gd name="T11" fmla="*/ 233 h 233"/>
                <a:gd name="T12" fmla="*/ 189 w 231"/>
                <a:gd name="T13" fmla="*/ 233 h 233"/>
                <a:gd name="T14" fmla="*/ 189 w 231"/>
                <a:gd name="T15" fmla="*/ 65 h 233"/>
                <a:gd name="T16" fmla="*/ 115 w 231"/>
                <a:gd name="T17" fmla="*/ 175 h 233"/>
                <a:gd name="T18" fmla="*/ 114 w 231"/>
                <a:gd name="T19" fmla="*/ 175 h 233"/>
                <a:gd name="T20" fmla="*/ 40 w 231"/>
                <a:gd name="T21" fmla="*/ 67 h 233"/>
                <a:gd name="T22" fmla="*/ 40 w 231"/>
                <a:gd name="T23" fmla="*/ 233 h 233"/>
                <a:gd name="T24" fmla="*/ 0 w 231"/>
                <a:gd name="T25" fmla="*/ 233 h 233"/>
                <a:gd name="T26" fmla="*/ 0 w 23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1" h="233">
                  <a:moveTo>
                    <a:pt x="0" y="0"/>
                  </a:moveTo>
                  <a:lnTo>
                    <a:pt x="44" y="0"/>
                  </a:lnTo>
                  <a:lnTo>
                    <a:pt x="115" y="110"/>
                  </a:lnTo>
                  <a:lnTo>
                    <a:pt x="187" y="0"/>
                  </a:lnTo>
                  <a:lnTo>
                    <a:pt x="231" y="0"/>
                  </a:lnTo>
                  <a:lnTo>
                    <a:pt x="231" y="233"/>
                  </a:lnTo>
                  <a:lnTo>
                    <a:pt x="189" y="233"/>
                  </a:lnTo>
                  <a:lnTo>
                    <a:pt x="189" y="65"/>
                  </a:lnTo>
                  <a:lnTo>
                    <a:pt x="115" y="175"/>
                  </a:lnTo>
                  <a:lnTo>
                    <a:pt x="114" y="175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9">
              <a:extLst>
                <a:ext uri="{FF2B5EF4-FFF2-40B4-BE49-F238E27FC236}">
                  <a16:creationId xmlns:a16="http://schemas.microsoft.com/office/drawing/2014/main" id="{33F319D9-EB38-C04B-9B8C-45B4405B1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752" y="4078369"/>
              <a:ext cx="99162" cy="132029"/>
            </a:xfrm>
            <a:custGeom>
              <a:avLst/>
              <a:gdLst>
                <a:gd name="T0" fmla="*/ 0 w 175"/>
                <a:gd name="T1" fmla="*/ 0 h 233"/>
                <a:gd name="T2" fmla="*/ 173 w 175"/>
                <a:gd name="T3" fmla="*/ 0 h 233"/>
                <a:gd name="T4" fmla="*/ 173 w 175"/>
                <a:gd name="T5" fmla="*/ 37 h 233"/>
                <a:gd name="T6" fmla="*/ 40 w 175"/>
                <a:gd name="T7" fmla="*/ 37 h 233"/>
                <a:gd name="T8" fmla="*/ 40 w 175"/>
                <a:gd name="T9" fmla="*/ 96 h 233"/>
                <a:gd name="T10" fmla="*/ 157 w 175"/>
                <a:gd name="T11" fmla="*/ 96 h 233"/>
                <a:gd name="T12" fmla="*/ 157 w 175"/>
                <a:gd name="T13" fmla="*/ 133 h 233"/>
                <a:gd name="T14" fmla="*/ 40 w 175"/>
                <a:gd name="T15" fmla="*/ 133 h 233"/>
                <a:gd name="T16" fmla="*/ 40 w 175"/>
                <a:gd name="T17" fmla="*/ 196 h 233"/>
                <a:gd name="T18" fmla="*/ 175 w 175"/>
                <a:gd name="T19" fmla="*/ 196 h 233"/>
                <a:gd name="T20" fmla="*/ 175 w 175"/>
                <a:gd name="T21" fmla="*/ 233 h 233"/>
                <a:gd name="T22" fmla="*/ 0 w 175"/>
                <a:gd name="T23" fmla="*/ 233 h 233"/>
                <a:gd name="T24" fmla="*/ 0 w 175"/>
                <a:gd name="T2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233">
                  <a:moveTo>
                    <a:pt x="0" y="0"/>
                  </a:moveTo>
                  <a:lnTo>
                    <a:pt x="173" y="0"/>
                  </a:lnTo>
                  <a:lnTo>
                    <a:pt x="173" y="37"/>
                  </a:lnTo>
                  <a:lnTo>
                    <a:pt x="40" y="37"/>
                  </a:lnTo>
                  <a:lnTo>
                    <a:pt x="40" y="96"/>
                  </a:lnTo>
                  <a:lnTo>
                    <a:pt x="157" y="96"/>
                  </a:lnTo>
                  <a:lnTo>
                    <a:pt x="157" y="133"/>
                  </a:lnTo>
                  <a:lnTo>
                    <a:pt x="40" y="133"/>
                  </a:lnTo>
                  <a:lnTo>
                    <a:pt x="40" y="196"/>
                  </a:lnTo>
                  <a:lnTo>
                    <a:pt x="175" y="196"/>
                  </a:lnTo>
                  <a:lnTo>
                    <a:pt x="175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0">
              <a:extLst>
                <a:ext uri="{FF2B5EF4-FFF2-40B4-BE49-F238E27FC236}">
                  <a16:creationId xmlns:a16="http://schemas.microsoft.com/office/drawing/2014/main" id="{60817A10-46F0-A749-8BE6-8F26A46FC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581" y="4078369"/>
              <a:ext cx="115027" cy="132029"/>
            </a:xfrm>
            <a:custGeom>
              <a:avLst/>
              <a:gdLst>
                <a:gd name="T0" fmla="*/ 0 w 203"/>
                <a:gd name="T1" fmla="*/ 0 h 233"/>
                <a:gd name="T2" fmla="*/ 38 w 203"/>
                <a:gd name="T3" fmla="*/ 0 h 233"/>
                <a:gd name="T4" fmla="*/ 162 w 203"/>
                <a:gd name="T5" fmla="*/ 161 h 233"/>
                <a:gd name="T6" fmla="*/ 162 w 203"/>
                <a:gd name="T7" fmla="*/ 0 h 233"/>
                <a:gd name="T8" fmla="*/ 203 w 203"/>
                <a:gd name="T9" fmla="*/ 0 h 233"/>
                <a:gd name="T10" fmla="*/ 203 w 203"/>
                <a:gd name="T11" fmla="*/ 233 h 233"/>
                <a:gd name="T12" fmla="*/ 169 w 203"/>
                <a:gd name="T13" fmla="*/ 233 h 233"/>
                <a:gd name="T14" fmla="*/ 40 w 203"/>
                <a:gd name="T15" fmla="*/ 67 h 233"/>
                <a:gd name="T16" fmla="*/ 40 w 203"/>
                <a:gd name="T17" fmla="*/ 233 h 233"/>
                <a:gd name="T18" fmla="*/ 0 w 203"/>
                <a:gd name="T19" fmla="*/ 233 h 233"/>
                <a:gd name="T20" fmla="*/ 0 w 203"/>
                <a:gd name="T2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33">
                  <a:moveTo>
                    <a:pt x="0" y="0"/>
                  </a:moveTo>
                  <a:lnTo>
                    <a:pt x="38" y="0"/>
                  </a:lnTo>
                  <a:lnTo>
                    <a:pt x="162" y="161"/>
                  </a:lnTo>
                  <a:lnTo>
                    <a:pt x="162" y="0"/>
                  </a:lnTo>
                  <a:lnTo>
                    <a:pt x="203" y="0"/>
                  </a:lnTo>
                  <a:lnTo>
                    <a:pt x="203" y="233"/>
                  </a:lnTo>
                  <a:lnTo>
                    <a:pt x="169" y="233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1">
              <a:extLst>
                <a:ext uri="{FF2B5EF4-FFF2-40B4-BE49-F238E27FC236}">
                  <a16:creationId xmlns:a16="http://schemas.microsoft.com/office/drawing/2014/main" id="{08ADF693-AE1A-FA42-94F6-925625DAC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310" y="4078369"/>
              <a:ext cx="106527" cy="132029"/>
            </a:xfrm>
            <a:custGeom>
              <a:avLst/>
              <a:gdLst>
                <a:gd name="T0" fmla="*/ 73 w 188"/>
                <a:gd name="T1" fmla="*/ 37 h 233"/>
                <a:gd name="T2" fmla="*/ 0 w 188"/>
                <a:gd name="T3" fmla="*/ 37 h 233"/>
                <a:gd name="T4" fmla="*/ 0 w 188"/>
                <a:gd name="T5" fmla="*/ 0 h 233"/>
                <a:gd name="T6" fmla="*/ 188 w 188"/>
                <a:gd name="T7" fmla="*/ 0 h 233"/>
                <a:gd name="T8" fmla="*/ 188 w 188"/>
                <a:gd name="T9" fmla="*/ 37 h 233"/>
                <a:gd name="T10" fmla="*/ 115 w 188"/>
                <a:gd name="T11" fmla="*/ 37 h 233"/>
                <a:gd name="T12" fmla="*/ 115 w 188"/>
                <a:gd name="T13" fmla="*/ 233 h 233"/>
                <a:gd name="T14" fmla="*/ 73 w 188"/>
                <a:gd name="T15" fmla="*/ 233 h 233"/>
                <a:gd name="T16" fmla="*/ 73 w 188"/>
                <a:gd name="T17" fmla="*/ 3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233">
                  <a:moveTo>
                    <a:pt x="73" y="37"/>
                  </a:moveTo>
                  <a:lnTo>
                    <a:pt x="0" y="37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37"/>
                  </a:lnTo>
                  <a:lnTo>
                    <a:pt x="115" y="37"/>
                  </a:lnTo>
                  <a:lnTo>
                    <a:pt x="115" y="233"/>
                  </a:lnTo>
                  <a:lnTo>
                    <a:pt x="73" y="233"/>
                  </a:lnTo>
                  <a:lnTo>
                    <a:pt x="73" y="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8FBFE7C-AE93-9145-BDAC-94FB5E50C62B}"/>
              </a:ext>
            </a:extLst>
          </p:cNvPr>
          <p:cNvGrpSpPr/>
          <p:nvPr userDrawn="1"/>
        </p:nvGrpSpPr>
        <p:grpSpPr>
          <a:xfrm>
            <a:off x="5436622" y="3577459"/>
            <a:ext cx="1348605" cy="446513"/>
            <a:chOff x="3992064" y="3577459"/>
            <a:chExt cx="1348605" cy="446513"/>
          </a:xfrm>
          <a:effectLst>
            <a:reflection endPos="0" dir="5400000" sy="-100000" algn="bl" rotWithShape="0"/>
          </a:effectLst>
        </p:grpSpPr>
        <p:sp>
          <p:nvSpPr>
            <p:cNvPr id="120" name="Freeform 21">
              <a:extLst>
                <a:ext uri="{FF2B5EF4-FFF2-40B4-BE49-F238E27FC236}">
                  <a16:creationId xmlns:a16="http://schemas.microsoft.com/office/drawing/2014/main" id="{EE710DF6-96B5-FF4F-85E0-C7216A15C4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2064" y="3585959"/>
              <a:ext cx="1348605" cy="428380"/>
            </a:xfrm>
            <a:custGeom>
              <a:avLst/>
              <a:gdLst>
                <a:gd name="T0" fmla="*/ 2205 w 2380"/>
                <a:gd name="T1" fmla="*/ 0 h 756"/>
                <a:gd name="T2" fmla="*/ 2094 w 2380"/>
                <a:gd name="T3" fmla="*/ 483 h 756"/>
                <a:gd name="T4" fmla="*/ 1977 w 2380"/>
                <a:gd name="T5" fmla="*/ 0 h 756"/>
                <a:gd name="T6" fmla="*/ 1814 w 2380"/>
                <a:gd name="T7" fmla="*/ 0 h 756"/>
                <a:gd name="T8" fmla="*/ 1694 w 2380"/>
                <a:gd name="T9" fmla="*/ 478 h 756"/>
                <a:gd name="T10" fmla="*/ 1585 w 2380"/>
                <a:gd name="T11" fmla="*/ 0 h 756"/>
                <a:gd name="T12" fmla="*/ 1409 w 2380"/>
                <a:gd name="T13" fmla="*/ 0 h 756"/>
                <a:gd name="T14" fmla="*/ 1605 w 2380"/>
                <a:gd name="T15" fmla="*/ 754 h 756"/>
                <a:gd name="T16" fmla="*/ 1779 w 2380"/>
                <a:gd name="T17" fmla="*/ 754 h 756"/>
                <a:gd name="T18" fmla="*/ 1893 w 2380"/>
                <a:gd name="T19" fmla="*/ 278 h 756"/>
                <a:gd name="T20" fmla="*/ 2010 w 2380"/>
                <a:gd name="T21" fmla="*/ 754 h 756"/>
                <a:gd name="T22" fmla="*/ 2181 w 2380"/>
                <a:gd name="T23" fmla="*/ 754 h 756"/>
                <a:gd name="T24" fmla="*/ 2183 w 2380"/>
                <a:gd name="T25" fmla="*/ 749 h 756"/>
                <a:gd name="T26" fmla="*/ 2380 w 2380"/>
                <a:gd name="T27" fmla="*/ 0 h 756"/>
                <a:gd name="T28" fmla="*/ 2205 w 2380"/>
                <a:gd name="T29" fmla="*/ 0 h 756"/>
                <a:gd name="T30" fmla="*/ 583 w 2380"/>
                <a:gd name="T31" fmla="*/ 483 h 756"/>
                <a:gd name="T32" fmla="*/ 173 w 2380"/>
                <a:gd name="T33" fmla="*/ 0 h 756"/>
                <a:gd name="T34" fmla="*/ 0 w 2380"/>
                <a:gd name="T35" fmla="*/ 0 h 756"/>
                <a:gd name="T36" fmla="*/ 0 w 2380"/>
                <a:gd name="T37" fmla="*/ 756 h 756"/>
                <a:gd name="T38" fmla="*/ 169 w 2380"/>
                <a:gd name="T39" fmla="*/ 756 h 756"/>
                <a:gd name="T40" fmla="*/ 169 w 2380"/>
                <a:gd name="T41" fmla="*/ 275 h 756"/>
                <a:gd name="T42" fmla="*/ 578 w 2380"/>
                <a:gd name="T43" fmla="*/ 756 h 756"/>
                <a:gd name="T44" fmla="*/ 752 w 2380"/>
                <a:gd name="T45" fmla="*/ 756 h 756"/>
                <a:gd name="T46" fmla="*/ 752 w 2380"/>
                <a:gd name="T47" fmla="*/ 0 h 756"/>
                <a:gd name="T48" fmla="*/ 583 w 2380"/>
                <a:gd name="T49" fmla="*/ 0 h 756"/>
                <a:gd name="T50" fmla="*/ 583 w 2380"/>
                <a:gd name="T51" fmla="*/ 483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80" h="756">
                  <a:moveTo>
                    <a:pt x="2205" y="0"/>
                  </a:moveTo>
                  <a:lnTo>
                    <a:pt x="2094" y="483"/>
                  </a:lnTo>
                  <a:lnTo>
                    <a:pt x="1977" y="0"/>
                  </a:lnTo>
                  <a:lnTo>
                    <a:pt x="1814" y="0"/>
                  </a:lnTo>
                  <a:lnTo>
                    <a:pt x="1694" y="478"/>
                  </a:lnTo>
                  <a:lnTo>
                    <a:pt x="1585" y="0"/>
                  </a:lnTo>
                  <a:lnTo>
                    <a:pt x="1409" y="0"/>
                  </a:lnTo>
                  <a:lnTo>
                    <a:pt x="1605" y="754"/>
                  </a:lnTo>
                  <a:lnTo>
                    <a:pt x="1779" y="754"/>
                  </a:lnTo>
                  <a:lnTo>
                    <a:pt x="1893" y="278"/>
                  </a:lnTo>
                  <a:lnTo>
                    <a:pt x="2010" y="754"/>
                  </a:lnTo>
                  <a:lnTo>
                    <a:pt x="2181" y="754"/>
                  </a:lnTo>
                  <a:lnTo>
                    <a:pt x="2183" y="749"/>
                  </a:lnTo>
                  <a:lnTo>
                    <a:pt x="2380" y="0"/>
                  </a:lnTo>
                  <a:lnTo>
                    <a:pt x="2205" y="0"/>
                  </a:lnTo>
                  <a:close/>
                  <a:moveTo>
                    <a:pt x="583" y="483"/>
                  </a:moveTo>
                  <a:lnTo>
                    <a:pt x="173" y="0"/>
                  </a:lnTo>
                  <a:lnTo>
                    <a:pt x="0" y="0"/>
                  </a:lnTo>
                  <a:lnTo>
                    <a:pt x="0" y="756"/>
                  </a:lnTo>
                  <a:lnTo>
                    <a:pt x="169" y="756"/>
                  </a:lnTo>
                  <a:lnTo>
                    <a:pt x="169" y="275"/>
                  </a:lnTo>
                  <a:lnTo>
                    <a:pt x="578" y="756"/>
                  </a:lnTo>
                  <a:lnTo>
                    <a:pt x="752" y="756"/>
                  </a:lnTo>
                  <a:lnTo>
                    <a:pt x="752" y="0"/>
                  </a:lnTo>
                  <a:lnTo>
                    <a:pt x="583" y="0"/>
                  </a:lnTo>
                  <a:lnTo>
                    <a:pt x="583" y="4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2">
              <a:extLst>
                <a:ext uri="{FF2B5EF4-FFF2-40B4-BE49-F238E27FC236}">
                  <a16:creationId xmlns:a16="http://schemas.microsoft.com/office/drawing/2014/main" id="{D58497E6-722C-894E-86CD-DDF1201B3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243" y="3577459"/>
              <a:ext cx="343384" cy="446513"/>
            </a:xfrm>
            <a:custGeom>
              <a:avLst/>
              <a:gdLst>
                <a:gd name="T0" fmla="*/ 0 w 347"/>
                <a:gd name="T1" fmla="*/ 381 h 451"/>
                <a:gd name="T2" fmla="*/ 57 w 347"/>
                <a:gd name="T3" fmla="*/ 312 h 451"/>
                <a:gd name="T4" fmla="*/ 188 w 347"/>
                <a:gd name="T5" fmla="*/ 366 h 451"/>
                <a:gd name="T6" fmla="*/ 251 w 347"/>
                <a:gd name="T7" fmla="*/ 324 h 451"/>
                <a:gd name="T8" fmla="*/ 251 w 347"/>
                <a:gd name="T9" fmla="*/ 323 h 451"/>
                <a:gd name="T10" fmla="*/ 163 w 347"/>
                <a:gd name="T11" fmla="*/ 267 h 451"/>
                <a:gd name="T12" fmla="*/ 18 w 347"/>
                <a:gd name="T13" fmla="*/ 133 h 451"/>
                <a:gd name="T14" fmla="*/ 18 w 347"/>
                <a:gd name="T15" fmla="*/ 132 h 451"/>
                <a:gd name="T16" fmla="*/ 171 w 347"/>
                <a:gd name="T17" fmla="*/ 0 h 451"/>
                <a:gd name="T18" fmla="*/ 334 w 347"/>
                <a:gd name="T19" fmla="*/ 56 h 451"/>
                <a:gd name="T20" fmla="*/ 284 w 347"/>
                <a:gd name="T21" fmla="*/ 128 h 451"/>
                <a:gd name="T22" fmla="*/ 170 w 347"/>
                <a:gd name="T23" fmla="*/ 85 h 451"/>
                <a:gd name="T24" fmla="*/ 114 w 347"/>
                <a:gd name="T25" fmla="*/ 123 h 451"/>
                <a:gd name="T26" fmla="*/ 114 w 347"/>
                <a:gd name="T27" fmla="*/ 125 h 451"/>
                <a:gd name="T28" fmla="*/ 208 w 347"/>
                <a:gd name="T29" fmla="*/ 182 h 451"/>
                <a:gd name="T30" fmla="*/ 347 w 347"/>
                <a:gd name="T31" fmla="*/ 314 h 451"/>
                <a:gd name="T32" fmla="*/ 347 w 347"/>
                <a:gd name="T33" fmla="*/ 315 h 451"/>
                <a:gd name="T34" fmla="*/ 186 w 347"/>
                <a:gd name="T35" fmla="*/ 451 h 451"/>
                <a:gd name="T36" fmla="*/ 0 w 347"/>
                <a:gd name="T37" fmla="*/ 38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7" h="451">
                  <a:moveTo>
                    <a:pt x="0" y="381"/>
                  </a:moveTo>
                  <a:cubicBezTo>
                    <a:pt x="57" y="312"/>
                    <a:pt x="57" y="312"/>
                    <a:pt x="57" y="312"/>
                  </a:cubicBezTo>
                  <a:cubicBezTo>
                    <a:pt x="97" y="345"/>
                    <a:pt x="138" y="366"/>
                    <a:pt x="188" y="366"/>
                  </a:cubicBezTo>
                  <a:cubicBezTo>
                    <a:pt x="227" y="366"/>
                    <a:pt x="251" y="350"/>
                    <a:pt x="251" y="324"/>
                  </a:cubicBezTo>
                  <a:cubicBezTo>
                    <a:pt x="251" y="323"/>
                    <a:pt x="251" y="323"/>
                    <a:pt x="251" y="323"/>
                  </a:cubicBezTo>
                  <a:cubicBezTo>
                    <a:pt x="251" y="299"/>
                    <a:pt x="236" y="286"/>
                    <a:pt x="163" y="267"/>
                  </a:cubicBezTo>
                  <a:cubicBezTo>
                    <a:pt x="75" y="245"/>
                    <a:pt x="18" y="220"/>
                    <a:pt x="18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53"/>
                    <a:pt x="82" y="0"/>
                    <a:pt x="171" y="0"/>
                  </a:cubicBezTo>
                  <a:cubicBezTo>
                    <a:pt x="235" y="0"/>
                    <a:pt x="289" y="20"/>
                    <a:pt x="334" y="56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45" y="101"/>
                    <a:pt x="207" y="85"/>
                    <a:pt x="170" y="85"/>
                  </a:cubicBezTo>
                  <a:cubicBezTo>
                    <a:pt x="133" y="85"/>
                    <a:pt x="114" y="102"/>
                    <a:pt x="114" y="123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14" y="153"/>
                    <a:pt x="132" y="163"/>
                    <a:pt x="208" y="182"/>
                  </a:cubicBezTo>
                  <a:cubicBezTo>
                    <a:pt x="297" y="205"/>
                    <a:pt x="347" y="237"/>
                    <a:pt x="347" y="314"/>
                  </a:cubicBezTo>
                  <a:cubicBezTo>
                    <a:pt x="347" y="315"/>
                    <a:pt x="347" y="315"/>
                    <a:pt x="347" y="315"/>
                  </a:cubicBezTo>
                  <a:cubicBezTo>
                    <a:pt x="347" y="402"/>
                    <a:pt x="281" y="451"/>
                    <a:pt x="186" y="451"/>
                  </a:cubicBezTo>
                  <a:cubicBezTo>
                    <a:pt x="120" y="451"/>
                    <a:pt x="53" y="428"/>
                    <a:pt x="0" y="3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22" name="Freeform 5">
            <a:extLst>
              <a:ext uri="{FF2B5EF4-FFF2-40B4-BE49-F238E27FC236}">
                <a16:creationId xmlns:a16="http://schemas.microsoft.com/office/drawing/2014/main" id="{D27DA3FC-23A0-3341-8A79-BF6AB53AB41E}"/>
              </a:ext>
            </a:extLst>
          </p:cNvPr>
          <p:cNvSpPr>
            <a:spLocks/>
          </p:cNvSpPr>
          <p:nvPr userDrawn="1"/>
        </p:nvSpPr>
        <p:spPr bwMode="auto">
          <a:xfrm>
            <a:off x="5648132" y="2772562"/>
            <a:ext cx="267757" cy="649213"/>
          </a:xfrm>
          <a:custGeom>
            <a:avLst/>
            <a:gdLst>
              <a:gd name="T0" fmla="*/ 575 w 575"/>
              <a:gd name="T1" fmla="*/ 1394 h 1394"/>
              <a:gd name="T2" fmla="*/ 396 w 575"/>
              <a:gd name="T3" fmla="*/ 1140 h 1394"/>
              <a:gd name="T4" fmla="*/ 339 w 575"/>
              <a:gd name="T5" fmla="*/ 723 h 1394"/>
              <a:gd name="T6" fmla="*/ 386 w 575"/>
              <a:gd name="T7" fmla="*/ 265 h 1394"/>
              <a:gd name="T8" fmla="*/ 387 w 575"/>
              <a:gd name="T9" fmla="*/ 262 h 1394"/>
              <a:gd name="T10" fmla="*/ 435 w 575"/>
              <a:gd name="T11" fmla="*/ 195 h 1394"/>
              <a:gd name="T12" fmla="*/ 98 w 575"/>
              <a:gd name="T13" fmla="*/ 15 h 1394"/>
              <a:gd name="T14" fmla="*/ 73 w 575"/>
              <a:gd name="T15" fmla="*/ 4 h 1394"/>
              <a:gd name="T16" fmla="*/ 72 w 575"/>
              <a:gd name="T17" fmla="*/ 4 h 1394"/>
              <a:gd name="T18" fmla="*/ 72 w 575"/>
              <a:gd name="T19" fmla="*/ 4 h 1394"/>
              <a:gd name="T20" fmla="*/ 54 w 575"/>
              <a:gd name="T21" fmla="*/ 0 h 1394"/>
              <a:gd name="T22" fmla="*/ 20 w 575"/>
              <a:gd name="T23" fmla="*/ 33 h 1394"/>
              <a:gd name="T24" fmla="*/ 11 w 575"/>
              <a:gd name="T25" fmla="*/ 122 h 1394"/>
              <a:gd name="T26" fmla="*/ 0 w 575"/>
              <a:gd name="T27" fmla="*/ 349 h 1394"/>
              <a:gd name="T28" fmla="*/ 163 w 575"/>
              <a:gd name="T29" fmla="*/ 1108 h 1394"/>
              <a:gd name="T30" fmla="*/ 575 w 575"/>
              <a:gd name="T31" fmla="*/ 1394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5" h="1394">
                <a:moveTo>
                  <a:pt x="575" y="1394"/>
                </a:moveTo>
                <a:cubicBezTo>
                  <a:pt x="511" y="1346"/>
                  <a:pt x="436" y="1265"/>
                  <a:pt x="396" y="1140"/>
                </a:cubicBezTo>
                <a:cubicBezTo>
                  <a:pt x="358" y="1021"/>
                  <a:pt x="339" y="881"/>
                  <a:pt x="339" y="723"/>
                </a:cubicBezTo>
                <a:cubicBezTo>
                  <a:pt x="339" y="504"/>
                  <a:pt x="375" y="317"/>
                  <a:pt x="386" y="265"/>
                </a:cubicBezTo>
                <a:cubicBezTo>
                  <a:pt x="387" y="264"/>
                  <a:pt x="387" y="263"/>
                  <a:pt x="387" y="262"/>
                </a:cubicBezTo>
                <a:cubicBezTo>
                  <a:pt x="393" y="232"/>
                  <a:pt x="411" y="208"/>
                  <a:pt x="435" y="195"/>
                </a:cubicBezTo>
                <a:cubicBezTo>
                  <a:pt x="269" y="89"/>
                  <a:pt x="126" y="26"/>
                  <a:pt x="98" y="15"/>
                </a:cubicBezTo>
                <a:cubicBezTo>
                  <a:pt x="82" y="7"/>
                  <a:pt x="73" y="4"/>
                  <a:pt x="73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66" y="1"/>
                  <a:pt x="60" y="0"/>
                  <a:pt x="54" y="0"/>
                </a:cubicBezTo>
                <a:cubicBezTo>
                  <a:pt x="35" y="0"/>
                  <a:pt x="24" y="11"/>
                  <a:pt x="20" y="33"/>
                </a:cubicBezTo>
                <a:cubicBezTo>
                  <a:pt x="20" y="33"/>
                  <a:pt x="16" y="66"/>
                  <a:pt x="11" y="122"/>
                </a:cubicBezTo>
                <a:cubicBezTo>
                  <a:pt x="6" y="173"/>
                  <a:pt x="0" y="253"/>
                  <a:pt x="0" y="349"/>
                </a:cubicBezTo>
                <a:cubicBezTo>
                  <a:pt x="0" y="565"/>
                  <a:pt x="28" y="872"/>
                  <a:pt x="163" y="1108"/>
                </a:cubicBezTo>
                <a:cubicBezTo>
                  <a:pt x="266" y="1287"/>
                  <a:pt x="412" y="1389"/>
                  <a:pt x="575" y="139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3" name="Freeform 6">
            <a:extLst>
              <a:ext uri="{FF2B5EF4-FFF2-40B4-BE49-F238E27FC236}">
                <a16:creationId xmlns:a16="http://schemas.microsoft.com/office/drawing/2014/main" id="{51303D9B-24C4-C14C-83E8-17BF26E46B44}"/>
              </a:ext>
            </a:extLst>
          </p:cNvPr>
          <p:cNvSpPr>
            <a:spLocks/>
          </p:cNvSpPr>
          <p:nvPr userDrawn="1"/>
        </p:nvSpPr>
        <p:spPr bwMode="auto">
          <a:xfrm>
            <a:off x="6083975" y="2889952"/>
            <a:ext cx="277355" cy="546835"/>
          </a:xfrm>
          <a:custGeom>
            <a:avLst/>
            <a:gdLst>
              <a:gd name="T0" fmla="*/ 174 w 596"/>
              <a:gd name="T1" fmla="*/ 1174 h 1174"/>
              <a:gd name="T2" fmla="*/ 175 w 596"/>
              <a:gd name="T3" fmla="*/ 1174 h 1174"/>
              <a:gd name="T4" fmla="*/ 543 w 596"/>
              <a:gd name="T5" fmla="*/ 869 h 1174"/>
              <a:gd name="T6" fmla="*/ 596 w 596"/>
              <a:gd name="T7" fmla="*/ 471 h 1174"/>
              <a:gd name="T8" fmla="*/ 557 w 596"/>
              <a:gd name="T9" fmla="*/ 59 h 1174"/>
              <a:gd name="T10" fmla="*/ 550 w 596"/>
              <a:gd name="T11" fmla="*/ 24 h 1174"/>
              <a:gd name="T12" fmla="*/ 532 w 596"/>
              <a:gd name="T13" fmla="*/ 0 h 1174"/>
              <a:gd name="T14" fmla="*/ 518 w 596"/>
              <a:gd name="T15" fmla="*/ 6 h 1174"/>
              <a:gd name="T16" fmla="*/ 503 w 596"/>
              <a:gd name="T17" fmla="*/ 18 h 1174"/>
              <a:gd name="T18" fmla="*/ 462 w 596"/>
              <a:gd name="T19" fmla="*/ 54 h 1174"/>
              <a:gd name="T20" fmla="*/ 327 w 596"/>
              <a:gd name="T21" fmla="*/ 188 h 1174"/>
              <a:gd name="T22" fmla="*/ 51 w 596"/>
              <a:gd name="T23" fmla="*/ 646 h 1174"/>
              <a:gd name="T24" fmla="*/ 0 w 596"/>
              <a:gd name="T25" fmla="*/ 932 h 1174"/>
              <a:gd name="T26" fmla="*/ 28 w 596"/>
              <a:gd name="T27" fmla="*/ 1080 h 1174"/>
              <a:gd name="T28" fmla="*/ 112 w 596"/>
              <a:gd name="T29" fmla="*/ 1163 h 1174"/>
              <a:gd name="T30" fmla="*/ 174 w 596"/>
              <a:gd name="T31" fmla="*/ 1174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6" h="1174">
                <a:moveTo>
                  <a:pt x="174" y="1174"/>
                </a:moveTo>
                <a:cubicBezTo>
                  <a:pt x="175" y="1174"/>
                  <a:pt x="175" y="1174"/>
                  <a:pt x="175" y="1174"/>
                </a:cubicBezTo>
                <a:cubicBezTo>
                  <a:pt x="288" y="1174"/>
                  <a:pt x="478" y="1079"/>
                  <a:pt x="543" y="869"/>
                </a:cubicBezTo>
                <a:cubicBezTo>
                  <a:pt x="578" y="755"/>
                  <a:pt x="596" y="621"/>
                  <a:pt x="596" y="471"/>
                </a:cubicBezTo>
                <a:cubicBezTo>
                  <a:pt x="596" y="284"/>
                  <a:pt x="569" y="121"/>
                  <a:pt x="557" y="59"/>
                </a:cubicBezTo>
                <a:cubicBezTo>
                  <a:pt x="553" y="37"/>
                  <a:pt x="550" y="24"/>
                  <a:pt x="550" y="24"/>
                </a:cubicBezTo>
                <a:cubicBezTo>
                  <a:pt x="547" y="13"/>
                  <a:pt x="542" y="0"/>
                  <a:pt x="532" y="0"/>
                </a:cubicBezTo>
                <a:cubicBezTo>
                  <a:pt x="528" y="0"/>
                  <a:pt x="523" y="2"/>
                  <a:pt x="518" y="6"/>
                </a:cubicBezTo>
                <a:cubicBezTo>
                  <a:pt x="518" y="6"/>
                  <a:pt x="513" y="10"/>
                  <a:pt x="503" y="18"/>
                </a:cubicBezTo>
                <a:cubicBezTo>
                  <a:pt x="494" y="26"/>
                  <a:pt x="481" y="37"/>
                  <a:pt x="462" y="54"/>
                </a:cubicBezTo>
                <a:cubicBezTo>
                  <a:pt x="437" y="76"/>
                  <a:pt x="386" y="123"/>
                  <a:pt x="327" y="188"/>
                </a:cubicBezTo>
                <a:cubicBezTo>
                  <a:pt x="234" y="292"/>
                  <a:pt x="110" y="456"/>
                  <a:pt x="51" y="646"/>
                </a:cubicBezTo>
                <a:cubicBezTo>
                  <a:pt x="17" y="757"/>
                  <a:pt x="0" y="853"/>
                  <a:pt x="0" y="932"/>
                </a:cubicBezTo>
                <a:cubicBezTo>
                  <a:pt x="0" y="991"/>
                  <a:pt x="9" y="1040"/>
                  <a:pt x="28" y="1080"/>
                </a:cubicBezTo>
                <a:cubicBezTo>
                  <a:pt x="46" y="1118"/>
                  <a:pt x="74" y="1145"/>
                  <a:pt x="112" y="1163"/>
                </a:cubicBezTo>
                <a:cubicBezTo>
                  <a:pt x="128" y="1170"/>
                  <a:pt x="149" y="1174"/>
                  <a:pt x="174" y="117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4" name="Freeform 7">
            <a:extLst>
              <a:ext uri="{FF2B5EF4-FFF2-40B4-BE49-F238E27FC236}">
                <a16:creationId xmlns:a16="http://schemas.microsoft.com/office/drawing/2014/main" id="{F652FEAB-BCB5-5944-859D-0A1F6B026839}"/>
              </a:ext>
            </a:extLst>
          </p:cNvPr>
          <p:cNvSpPr>
            <a:spLocks/>
          </p:cNvSpPr>
          <p:nvPr userDrawn="1"/>
        </p:nvSpPr>
        <p:spPr bwMode="auto">
          <a:xfrm>
            <a:off x="5836152" y="2889952"/>
            <a:ext cx="249546" cy="546835"/>
          </a:xfrm>
          <a:custGeom>
            <a:avLst/>
            <a:gdLst>
              <a:gd name="T0" fmla="*/ 532 w 536"/>
              <a:gd name="T1" fmla="*/ 596 h 1174"/>
              <a:gd name="T2" fmla="*/ 536 w 536"/>
              <a:gd name="T3" fmla="*/ 583 h 1174"/>
              <a:gd name="T4" fmla="*/ 95 w 536"/>
              <a:gd name="T5" fmla="*/ 18 h 1174"/>
              <a:gd name="T6" fmla="*/ 80 w 536"/>
              <a:gd name="T7" fmla="*/ 6 h 1174"/>
              <a:gd name="T8" fmla="*/ 65 w 536"/>
              <a:gd name="T9" fmla="*/ 0 h 1174"/>
              <a:gd name="T10" fmla="*/ 46 w 536"/>
              <a:gd name="T11" fmla="*/ 25 h 1174"/>
              <a:gd name="T12" fmla="*/ 39 w 536"/>
              <a:gd name="T13" fmla="*/ 59 h 1174"/>
              <a:gd name="T14" fmla="*/ 23 w 536"/>
              <a:gd name="T15" fmla="*/ 156 h 1174"/>
              <a:gd name="T16" fmla="*/ 0 w 536"/>
              <a:gd name="T17" fmla="*/ 471 h 1174"/>
              <a:gd name="T18" fmla="*/ 53 w 536"/>
              <a:gd name="T19" fmla="*/ 868 h 1174"/>
              <a:gd name="T20" fmla="*/ 430 w 536"/>
              <a:gd name="T21" fmla="*/ 1174 h 1174"/>
              <a:gd name="T22" fmla="*/ 432 w 536"/>
              <a:gd name="T23" fmla="*/ 1174 h 1174"/>
              <a:gd name="T24" fmla="*/ 496 w 536"/>
              <a:gd name="T25" fmla="*/ 1162 h 1174"/>
              <a:gd name="T26" fmla="*/ 525 w 536"/>
              <a:gd name="T27" fmla="*/ 1147 h 1174"/>
              <a:gd name="T28" fmla="*/ 502 w 536"/>
              <a:gd name="T29" fmla="*/ 1108 h 1174"/>
              <a:gd name="T30" fmla="*/ 467 w 536"/>
              <a:gd name="T31" fmla="*/ 932 h 1174"/>
              <a:gd name="T32" fmla="*/ 521 w 536"/>
              <a:gd name="T33" fmla="*/ 627 h 1174"/>
              <a:gd name="T34" fmla="*/ 532 w 536"/>
              <a:gd name="T35" fmla="*/ 596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6" h="1174">
                <a:moveTo>
                  <a:pt x="532" y="596"/>
                </a:moveTo>
                <a:cubicBezTo>
                  <a:pt x="533" y="592"/>
                  <a:pt x="534" y="588"/>
                  <a:pt x="536" y="583"/>
                </a:cubicBezTo>
                <a:cubicBezTo>
                  <a:pt x="412" y="276"/>
                  <a:pt x="128" y="44"/>
                  <a:pt x="95" y="18"/>
                </a:cubicBezTo>
                <a:cubicBezTo>
                  <a:pt x="85" y="10"/>
                  <a:pt x="80" y="6"/>
                  <a:pt x="80" y="6"/>
                </a:cubicBezTo>
                <a:cubicBezTo>
                  <a:pt x="74" y="2"/>
                  <a:pt x="69" y="0"/>
                  <a:pt x="65" y="0"/>
                </a:cubicBezTo>
                <a:cubicBezTo>
                  <a:pt x="55" y="0"/>
                  <a:pt x="49" y="13"/>
                  <a:pt x="46" y="25"/>
                </a:cubicBezTo>
                <a:cubicBezTo>
                  <a:pt x="46" y="27"/>
                  <a:pt x="43" y="39"/>
                  <a:pt x="39" y="59"/>
                </a:cubicBezTo>
                <a:cubicBezTo>
                  <a:pt x="36" y="75"/>
                  <a:pt x="30" y="108"/>
                  <a:pt x="23" y="156"/>
                </a:cubicBezTo>
                <a:cubicBezTo>
                  <a:pt x="12" y="230"/>
                  <a:pt x="0" y="344"/>
                  <a:pt x="0" y="471"/>
                </a:cubicBezTo>
                <a:cubicBezTo>
                  <a:pt x="0" y="624"/>
                  <a:pt x="18" y="757"/>
                  <a:pt x="53" y="868"/>
                </a:cubicBezTo>
                <a:cubicBezTo>
                  <a:pt x="120" y="1079"/>
                  <a:pt x="314" y="1174"/>
                  <a:pt x="430" y="1174"/>
                </a:cubicBezTo>
                <a:cubicBezTo>
                  <a:pt x="432" y="1174"/>
                  <a:pt x="432" y="1174"/>
                  <a:pt x="432" y="1174"/>
                </a:cubicBezTo>
                <a:cubicBezTo>
                  <a:pt x="456" y="1174"/>
                  <a:pt x="478" y="1170"/>
                  <a:pt x="496" y="1162"/>
                </a:cubicBezTo>
                <a:cubicBezTo>
                  <a:pt x="505" y="1158"/>
                  <a:pt x="514" y="1154"/>
                  <a:pt x="525" y="1147"/>
                </a:cubicBezTo>
                <a:cubicBezTo>
                  <a:pt x="516" y="1135"/>
                  <a:pt x="509" y="1122"/>
                  <a:pt x="502" y="1108"/>
                </a:cubicBezTo>
                <a:cubicBezTo>
                  <a:pt x="479" y="1060"/>
                  <a:pt x="468" y="1003"/>
                  <a:pt x="467" y="932"/>
                </a:cubicBezTo>
                <a:cubicBezTo>
                  <a:pt x="468" y="844"/>
                  <a:pt x="486" y="742"/>
                  <a:pt x="521" y="627"/>
                </a:cubicBezTo>
                <a:cubicBezTo>
                  <a:pt x="524" y="617"/>
                  <a:pt x="528" y="606"/>
                  <a:pt x="532" y="596"/>
                </a:cubicBezTo>
                <a:close/>
              </a:path>
            </a:pathLst>
          </a:custGeom>
          <a:solidFill>
            <a:srgbClr val="E21C40"/>
          </a:solidFill>
          <a:ln w="9525">
            <a:noFill/>
            <a:round/>
            <a:headEnd/>
            <a:tailEnd/>
          </a:ln>
          <a:effectLst>
            <a:reflection endPos="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5" name="Freeform 8">
            <a:extLst>
              <a:ext uri="{FF2B5EF4-FFF2-40B4-BE49-F238E27FC236}">
                <a16:creationId xmlns:a16="http://schemas.microsoft.com/office/drawing/2014/main" id="{F3849BE9-C5DF-BD40-A6C4-605AD243E0D6}"/>
              </a:ext>
            </a:extLst>
          </p:cNvPr>
          <p:cNvSpPr>
            <a:spLocks/>
          </p:cNvSpPr>
          <p:nvPr userDrawn="1"/>
        </p:nvSpPr>
        <p:spPr bwMode="auto">
          <a:xfrm>
            <a:off x="5962402" y="2655911"/>
            <a:ext cx="272679" cy="467098"/>
          </a:xfrm>
          <a:custGeom>
            <a:avLst/>
            <a:gdLst>
              <a:gd name="T0" fmla="*/ 298 w 586"/>
              <a:gd name="T1" fmla="*/ 1003 h 1003"/>
              <a:gd name="T2" fmla="*/ 586 w 586"/>
              <a:gd name="T3" fmla="*/ 598 h 1003"/>
              <a:gd name="T4" fmla="*/ 329 w 586"/>
              <a:gd name="T5" fmla="*/ 40 h 1003"/>
              <a:gd name="T6" fmla="*/ 313 w 586"/>
              <a:gd name="T7" fmla="*/ 15 h 1003"/>
              <a:gd name="T8" fmla="*/ 293 w 586"/>
              <a:gd name="T9" fmla="*/ 0 h 1003"/>
              <a:gd name="T10" fmla="*/ 272 w 586"/>
              <a:gd name="T11" fmla="*/ 16 h 1003"/>
              <a:gd name="T12" fmla="*/ 256 w 586"/>
              <a:gd name="T13" fmla="*/ 40 h 1003"/>
              <a:gd name="T14" fmla="*/ 215 w 586"/>
              <a:gd name="T15" fmla="*/ 111 h 1003"/>
              <a:gd name="T16" fmla="*/ 89 w 586"/>
              <a:gd name="T17" fmla="*/ 362 h 1003"/>
              <a:gd name="T18" fmla="*/ 0 w 586"/>
              <a:gd name="T19" fmla="*/ 593 h 1003"/>
              <a:gd name="T20" fmla="*/ 298 w 586"/>
              <a:gd name="T21" fmla="*/ 1003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6" h="1003">
                <a:moveTo>
                  <a:pt x="298" y="1003"/>
                </a:moveTo>
                <a:cubicBezTo>
                  <a:pt x="362" y="867"/>
                  <a:pt x="458" y="731"/>
                  <a:pt x="586" y="598"/>
                </a:cubicBezTo>
                <a:cubicBezTo>
                  <a:pt x="499" y="335"/>
                  <a:pt x="377" y="121"/>
                  <a:pt x="329" y="40"/>
                </a:cubicBezTo>
                <a:cubicBezTo>
                  <a:pt x="318" y="24"/>
                  <a:pt x="313" y="15"/>
                  <a:pt x="313" y="15"/>
                </a:cubicBezTo>
                <a:cubicBezTo>
                  <a:pt x="303" y="1"/>
                  <a:pt x="295" y="0"/>
                  <a:pt x="293" y="0"/>
                </a:cubicBezTo>
                <a:cubicBezTo>
                  <a:pt x="286" y="0"/>
                  <a:pt x="279" y="5"/>
                  <a:pt x="272" y="16"/>
                </a:cubicBezTo>
                <a:cubicBezTo>
                  <a:pt x="272" y="16"/>
                  <a:pt x="266" y="24"/>
                  <a:pt x="256" y="40"/>
                </a:cubicBezTo>
                <a:cubicBezTo>
                  <a:pt x="242" y="64"/>
                  <a:pt x="228" y="87"/>
                  <a:pt x="215" y="111"/>
                </a:cubicBezTo>
                <a:cubicBezTo>
                  <a:pt x="184" y="165"/>
                  <a:pt x="137" y="253"/>
                  <a:pt x="89" y="362"/>
                </a:cubicBezTo>
                <a:cubicBezTo>
                  <a:pt x="57" y="437"/>
                  <a:pt x="27" y="515"/>
                  <a:pt x="0" y="593"/>
                </a:cubicBezTo>
                <a:cubicBezTo>
                  <a:pt x="93" y="685"/>
                  <a:pt x="216" y="829"/>
                  <a:pt x="298" y="1003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6" name="Freeform 9">
            <a:extLst>
              <a:ext uri="{FF2B5EF4-FFF2-40B4-BE49-F238E27FC236}">
                <a16:creationId xmlns:a16="http://schemas.microsoft.com/office/drawing/2014/main" id="{AC845489-855D-B54A-8C62-9C28132F9639}"/>
              </a:ext>
            </a:extLst>
          </p:cNvPr>
          <p:cNvSpPr>
            <a:spLocks/>
          </p:cNvSpPr>
          <p:nvPr userDrawn="1"/>
        </p:nvSpPr>
        <p:spPr bwMode="auto">
          <a:xfrm>
            <a:off x="6284055" y="2772562"/>
            <a:ext cx="265050" cy="649213"/>
          </a:xfrm>
          <a:custGeom>
            <a:avLst/>
            <a:gdLst>
              <a:gd name="T0" fmla="*/ 135 w 569"/>
              <a:gd name="T1" fmla="*/ 195 h 1394"/>
              <a:gd name="T2" fmla="*/ 183 w 569"/>
              <a:gd name="T3" fmla="*/ 262 h 1394"/>
              <a:gd name="T4" fmla="*/ 184 w 569"/>
              <a:gd name="T5" fmla="*/ 265 h 1394"/>
              <a:gd name="T6" fmla="*/ 231 w 569"/>
              <a:gd name="T7" fmla="*/ 723 h 1394"/>
              <a:gd name="T8" fmla="*/ 175 w 569"/>
              <a:gd name="T9" fmla="*/ 1140 h 1394"/>
              <a:gd name="T10" fmla="*/ 0 w 569"/>
              <a:gd name="T11" fmla="*/ 1394 h 1394"/>
              <a:gd name="T12" fmla="*/ 406 w 569"/>
              <a:gd name="T13" fmla="*/ 1108 h 1394"/>
              <a:gd name="T14" fmla="*/ 569 w 569"/>
              <a:gd name="T15" fmla="*/ 349 h 1394"/>
              <a:gd name="T16" fmla="*/ 558 w 569"/>
              <a:gd name="T17" fmla="*/ 121 h 1394"/>
              <a:gd name="T18" fmla="*/ 549 w 569"/>
              <a:gd name="T19" fmla="*/ 33 h 1394"/>
              <a:gd name="T20" fmla="*/ 514 w 569"/>
              <a:gd name="T21" fmla="*/ 0 h 1394"/>
              <a:gd name="T22" fmla="*/ 497 w 569"/>
              <a:gd name="T23" fmla="*/ 4 h 1394"/>
              <a:gd name="T24" fmla="*/ 496 w 569"/>
              <a:gd name="T25" fmla="*/ 4 h 1394"/>
              <a:gd name="T26" fmla="*/ 496 w 569"/>
              <a:gd name="T27" fmla="*/ 4 h 1394"/>
              <a:gd name="T28" fmla="*/ 471 w 569"/>
              <a:gd name="T29" fmla="*/ 14 h 1394"/>
              <a:gd name="T30" fmla="*/ 407 w 569"/>
              <a:gd name="T31" fmla="*/ 43 h 1394"/>
              <a:gd name="T32" fmla="*/ 398 w 569"/>
              <a:gd name="T33" fmla="*/ 48 h 1394"/>
              <a:gd name="T34" fmla="*/ 161 w 569"/>
              <a:gd name="T35" fmla="*/ 179 h 1394"/>
              <a:gd name="T36" fmla="*/ 135 w 569"/>
              <a:gd name="T37" fmla="*/ 195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9" h="1394">
                <a:moveTo>
                  <a:pt x="135" y="195"/>
                </a:moveTo>
                <a:cubicBezTo>
                  <a:pt x="159" y="207"/>
                  <a:pt x="176" y="231"/>
                  <a:pt x="183" y="262"/>
                </a:cubicBezTo>
                <a:cubicBezTo>
                  <a:pt x="183" y="263"/>
                  <a:pt x="183" y="264"/>
                  <a:pt x="184" y="265"/>
                </a:cubicBezTo>
                <a:cubicBezTo>
                  <a:pt x="195" y="317"/>
                  <a:pt x="231" y="504"/>
                  <a:pt x="231" y="723"/>
                </a:cubicBezTo>
                <a:cubicBezTo>
                  <a:pt x="231" y="880"/>
                  <a:pt x="212" y="1020"/>
                  <a:pt x="175" y="1140"/>
                </a:cubicBezTo>
                <a:cubicBezTo>
                  <a:pt x="135" y="1265"/>
                  <a:pt x="62" y="1346"/>
                  <a:pt x="0" y="1394"/>
                </a:cubicBezTo>
                <a:cubicBezTo>
                  <a:pt x="160" y="1386"/>
                  <a:pt x="304" y="1285"/>
                  <a:pt x="406" y="1108"/>
                </a:cubicBezTo>
                <a:cubicBezTo>
                  <a:pt x="540" y="872"/>
                  <a:pt x="569" y="565"/>
                  <a:pt x="569" y="349"/>
                </a:cubicBezTo>
                <a:cubicBezTo>
                  <a:pt x="569" y="273"/>
                  <a:pt x="565" y="196"/>
                  <a:pt x="558" y="121"/>
                </a:cubicBezTo>
                <a:cubicBezTo>
                  <a:pt x="553" y="66"/>
                  <a:pt x="549" y="33"/>
                  <a:pt x="549" y="33"/>
                </a:cubicBezTo>
                <a:cubicBezTo>
                  <a:pt x="544" y="11"/>
                  <a:pt x="533" y="0"/>
                  <a:pt x="514" y="0"/>
                </a:cubicBezTo>
                <a:cubicBezTo>
                  <a:pt x="510" y="0"/>
                  <a:pt x="504" y="0"/>
                  <a:pt x="497" y="4"/>
                </a:cubicBezTo>
                <a:cubicBezTo>
                  <a:pt x="496" y="4"/>
                  <a:pt x="496" y="4"/>
                  <a:pt x="496" y="4"/>
                </a:cubicBezTo>
                <a:cubicBezTo>
                  <a:pt x="496" y="4"/>
                  <a:pt x="496" y="4"/>
                  <a:pt x="496" y="4"/>
                </a:cubicBezTo>
                <a:cubicBezTo>
                  <a:pt x="496" y="4"/>
                  <a:pt x="487" y="7"/>
                  <a:pt x="471" y="14"/>
                </a:cubicBezTo>
                <a:cubicBezTo>
                  <a:pt x="455" y="21"/>
                  <a:pt x="434" y="31"/>
                  <a:pt x="407" y="43"/>
                </a:cubicBezTo>
                <a:cubicBezTo>
                  <a:pt x="398" y="48"/>
                  <a:pt x="398" y="48"/>
                  <a:pt x="398" y="48"/>
                </a:cubicBezTo>
                <a:cubicBezTo>
                  <a:pt x="316" y="87"/>
                  <a:pt x="236" y="132"/>
                  <a:pt x="161" y="179"/>
                </a:cubicBezTo>
                <a:cubicBezTo>
                  <a:pt x="152" y="184"/>
                  <a:pt x="144" y="189"/>
                  <a:pt x="135" y="195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7" name="Freeform 10">
            <a:extLst>
              <a:ext uri="{FF2B5EF4-FFF2-40B4-BE49-F238E27FC236}">
                <a16:creationId xmlns:a16="http://schemas.microsoft.com/office/drawing/2014/main" id="{C4B838E7-1D2A-054B-BBD9-2899EFCCBFD4}"/>
              </a:ext>
            </a:extLst>
          </p:cNvPr>
          <p:cNvSpPr>
            <a:spLocks/>
          </p:cNvSpPr>
          <p:nvPr userDrawn="1"/>
        </p:nvSpPr>
        <p:spPr bwMode="auto">
          <a:xfrm>
            <a:off x="6200381" y="2687412"/>
            <a:ext cx="161442" cy="205986"/>
          </a:xfrm>
          <a:custGeom>
            <a:avLst/>
            <a:gdLst>
              <a:gd name="T0" fmla="*/ 347 w 347"/>
              <a:gd name="T1" fmla="*/ 282 h 442"/>
              <a:gd name="T2" fmla="*/ 283 w 347"/>
              <a:gd name="T3" fmla="*/ 30 h 442"/>
              <a:gd name="T4" fmla="*/ 282 w 347"/>
              <a:gd name="T5" fmla="*/ 27 h 442"/>
              <a:gd name="T6" fmla="*/ 249 w 347"/>
              <a:gd name="T7" fmla="*/ 0 h 442"/>
              <a:gd name="T8" fmla="*/ 242 w 347"/>
              <a:gd name="T9" fmla="*/ 0 h 442"/>
              <a:gd name="T10" fmla="*/ 242 w 347"/>
              <a:gd name="T11" fmla="*/ 0 h 442"/>
              <a:gd name="T12" fmla="*/ 242 w 347"/>
              <a:gd name="T13" fmla="*/ 0 h 442"/>
              <a:gd name="T14" fmla="*/ 227 w 347"/>
              <a:gd name="T15" fmla="*/ 7 h 442"/>
              <a:gd name="T16" fmla="*/ 226 w 347"/>
              <a:gd name="T17" fmla="*/ 7 h 442"/>
              <a:gd name="T18" fmla="*/ 226 w 347"/>
              <a:gd name="T19" fmla="*/ 7 h 442"/>
              <a:gd name="T20" fmla="*/ 136 w 347"/>
              <a:gd name="T21" fmla="*/ 68 h 442"/>
              <a:gd name="T22" fmla="*/ 0 w 347"/>
              <a:gd name="T23" fmla="*/ 173 h 442"/>
              <a:gd name="T24" fmla="*/ 113 w 347"/>
              <a:gd name="T25" fmla="*/ 442 h 442"/>
              <a:gd name="T26" fmla="*/ 347 w 347"/>
              <a:gd name="T27" fmla="*/ 282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7" h="442">
                <a:moveTo>
                  <a:pt x="347" y="282"/>
                </a:moveTo>
                <a:cubicBezTo>
                  <a:pt x="322" y="157"/>
                  <a:pt x="294" y="64"/>
                  <a:pt x="283" y="30"/>
                </a:cubicBezTo>
                <a:cubicBezTo>
                  <a:pt x="282" y="28"/>
                  <a:pt x="282" y="28"/>
                  <a:pt x="282" y="27"/>
                </a:cubicBezTo>
                <a:cubicBezTo>
                  <a:pt x="275" y="9"/>
                  <a:pt x="264" y="0"/>
                  <a:pt x="249" y="0"/>
                </a:cubicBezTo>
                <a:cubicBezTo>
                  <a:pt x="247" y="0"/>
                  <a:pt x="245" y="0"/>
                  <a:pt x="242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37" y="1"/>
                  <a:pt x="232" y="3"/>
                  <a:pt x="227" y="7"/>
                </a:cubicBezTo>
                <a:cubicBezTo>
                  <a:pt x="226" y="7"/>
                  <a:pt x="226" y="7"/>
                  <a:pt x="226" y="7"/>
                </a:cubicBezTo>
                <a:cubicBezTo>
                  <a:pt x="226" y="7"/>
                  <a:pt x="226" y="7"/>
                  <a:pt x="226" y="7"/>
                </a:cubicBezTo>
                <a:cubicBezTo>
                  <a:pt x="226" y="7"/>
                  <a:pt x="191" y="29"/>
                  <a:pt x="136" y="68"/>
                </a:cubicBezTo>
                <a:cubicBezTo>
                  <a:pt x="106" y="89"/>
                  <a:pt x="58" y="125"/>
                  <a:pt x="0" y="173"/>
                </a:cubicBezTo>
                <a:cubicBezTo>
                  <a:pt x="42" y="262"/>
                  <a:pt x="80" y="352"/>
                  <a:pt x="113" y="442"/>
                </a:cubicBezTo>
                <a:cubicBezTo>
                  <a:pt x="183" y="387"/>
                  <a:pt x="260" y="334"/>
                  <a:pt x="347" y="282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8" name="Freeform 11">
            <a:extLst>
              <a:ext uri="{FF2B5EF4-FFF2-40B4-BE49-F238E27FC236}">
                <a16:creationId xmlns:a16="http://schemas.microsoft.com/office/drawing/2014/main" id="{7A912802-9682-2845-8407-2273FDED8AFF}"/>
              </a:ext>
            </a:extLst>
          </p:cNvPr>
          <p:cNvSpPr>
            <a:spLocks/>
          </p:cNvSpPr>
          <p:nvPr userDrawn="1"/>
        </p:nvSpPr>
        <p:spPr bwMode="auto">
          <a:xfrm>
            <a:off x="5453958" y="2959352"/>
            <a:ext cx="175962" cy="182114"/>
          </a:xfrm>
          <a:custGeom>
            <a:avLst/>
            <a:gdLst>
              <a:gd name="T0" fmla="*/ 166 w 378"/>
              <a:gd name="T1" fmla="*/ 391 h 391"/>
              <a:gd name="T2" fmla="*/ 378 w 378"/>
              <a:gd name="T3" fmla="*/ 298 h 391"/>
              <a:gd name="T4" fmla="*/ 353 w 378"/>
              <a:gd name="T5" fmla="*/ 11 h 391"/>
              <a:gd name="T6" fmla="*/ 157 w 378"/>
              <a:gd name="T7" fmla="*/ 0 h 391"/>
              <a:gd name="T8" fmla="*/ 132 w 378"/>
              <a:gd name="T9" fmla="*/ 0 h 391"/>
              <a:gd name="T10" fmla="*/ 57 w 378"/>
              <a:gd name="T11" fmla="*/ 1 h 391"/>
              <a:gd name="T12" fmla="*/ 10 w 378"/>
              <a:gd name="T13" fmla="*/ 29 h 391"/>
              <a:gd name="T14" fmla="*/ 1 w 378"/>
              <a:gd name="T15" fmla="*/ 64 h 391"/>
              <a:gd name="T16" fmla="*/ 166 w 378"/>
              <a:gd name="T17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91">
                <a:moveTo>
                  <a:pt x="166" y="391"/>
                </a:moveTo>
                <a:cubicBezTo>
                  <a:pt x="238" y="355"/>
                  <a:pt x="309" y="324"/>
                  <a:pt x="378" y="298"/>
                </a:cubicBezTo>
                <a:cubicBezTo>
                  <a:pt x="364" y="209"/>
                  <a:pt x="355" y="113"/>
                  <a:pt x="353" y="11"/>
                </a:cubicBezTo>
                <a:cubicBezTo>
                  <a:pt x="267" y="3"/>
                  <a:pt x="200" y="1"/>
                  <a:pt x="157" y="0"/>
                </a:cubicBezTo>
                <a:cubicBezTo>
                  <a:pt x="148" y="0"/>
                  <a:pt x="140" y="0"/>
                  <a:pt x="132" y="0"/>
                </a:cubicBezTo>
                <a:cubicBezTo>
                  <a:pt x="85" y="0"/>
                  <a:pt x="57" y="1"/>
                  <a:pt x="57" y="1"/>
                </a:cubicBezTo>
                <a:cubicBezTo>
                  <a:pt x="39" y="2"/>
                  <a:pt x="21" y="13"/>
                  <a:pt x="10" y="29"/>
                </a:cubicBezTo>
                <a:cubicBezTo>
                  <a:pt x="4" y="39"/>
                  <a:pt x="0" y="52"/>
                  <a:pt x="1" y="64"/>
                </a:cubicBezTo>
                <a:cubicBezTo>
                  <a:pt x="4" y="96"/>
                  <a:pt x="26" y="214"/>
                  <a:pt x="166" y="391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9" name="Freeform 12">
            <a:extLst>
              <a:ext uri="{FF2B5EF4-FFF2-40B4-BE49-F238E27FC236}">
                <a16:creationId xmlns:a16="http://schemas.microsoft.com/office/drawing/2014/main" id="{BDC55074-02B9-1D4F-812E-9046E6B6C0D1}"/>
              </a:ext>
            </a:extLst>
          </p:cNvPr>
          <p:cNvSpPr>
            <a:spLocks/>
          </p:cNvSpPr>
          <p:nvPr userDrawn="1"/>
        </p:nvSpPr>
        <p:spPr bwMode="auto">
          <a:xfrm>
            <a:off x="6566578" y="2959352"/>
            <a:ext cx="176454" cy="182114"/>
          </a:xfrm>
          <a:custGeom>
            <a:avLst/>
            <a:gdLst>
              <a:gd name="T0" fmla="*/ 378 w 379"/>
              <a:gd name="T1" fmla="*/ 64 h 391"/>
              <a:gd name="T2" fmla="*/ 369 w 379"/>
              <a:gd name="T3" fmla="*/ 29 h 391"/>
              <a:gd name="T4" fmla="*/ 322 w 379"/>
              <a:gd name="T5" fmla="*/ 1 h 391"/>
              <a:gd name="T6" fmla="*/ 247 w 379"/>
              <a:gd name="T7" fmla="*/ 0 h 391"/>
              <a:gd name="T8" fmla="*/ 221 w 379"/>
              <a:gd name="T9" fmla="*/ 0 h 391"/>
              <a:gd name="T10" fmla="*/ 26 w 379"/>
              <a:gd name="T11" fmla="*/ 11 h 391"/>
              <a:gd name="T12" fmla="*/ 0 w 379"/>
              <a:gd name="T13" fmla="*/ 298 h 391"/>
              <a:gd name="T14" fmla="*/ 213 w 379"/>
              <a:gd name="T15" fmla="*/ 391 h 391"/>
              <a:gd name="T16" fmla="*/ 378 w 379"/>
              <a:gd name="T17" fmla="*/ 64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91">
                <a:moveTo>
                  <a:pt x="378" y="64"/>
                </a:moveTo>
                <a:cubicBezTo>
                  <a:pt x="379" y="53"/>
                  <a:pt x="373" y="36"/>
                  <a:pt x="369" y="29"/>
                </a:cubicBezTo>
                <a:cubicBezTo>
                  <a:pt x="357" y="13"/>
                  <a:pt x="340" y="2"/>
                  <a:pt x="322" y="1"/>
                </a:cubicBezTo>
                <a:cubicBezTo>
                  <a:pt x="321" y="1"/>
                  <a:pt x="293" y="0"/>
                  <a:pt x="247" y="0"/>
                </a:cubicBezTo>
                <a:cubicBezTo>
                  <a:pt x="239" y="0"/>
                  <a:pt x="230" y="0"/>
                  <a:pt x="221" y="0"/>
                </a:cubicBezTo>
                <a:cubicBezTo>
                  <a:pt x="179" y="1"/>
                  <a:pt x="112" y="3"/>
                  <a:pt x="26" y="11"/>
                </a:cubicBezTo>
                <a:cubicBezTo>
                  <a:pt x="23" y="109"/>
                  <a:pt x="15" y="206"/>
                  <a:pt x="0" y="298"/>
                </a:cubicBezTo>
                <a:cubicBezTo>
                  <a:pt x="69" y="324"/>
                  <a:pt x="141" y="355"/>
                  <a:pt x="213" y="391"/>
                </a:cubicBezTo>
                <a:cubicBezTo>
                  <a:pt x="353" y="213"/>
                  <a:pt x="375" y="96"/>
                  <a:pt x="378" y="6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0" name="Freeform 13">
            <a:extLst>
              <a:ext uri="{FF2B5EF4-FFF2-40B4-BE49-F238E27FC236}">
                <a16:creationId xmlns:a16="http://schemas.microsoft.com/office/drawing/2014/main" id="{8178B616-D448-CF4D-8C4B-F6F871741891}"/>
              </a:ext>
            </a:extLst>
          </p:cNvPr>
          <p:cNvSpPr>
            <a:spLocks/>
          </p:cNvSpPr>
          <p:nvPr userDrawn="1"/>
        </p:nvSpPr>
        <p:spPr bwMode="auto">
          <a:xfrm>
            <a:off x="6390617" y="3128423"/>
            <a:ext cx="412710" cy="290644"/>
          </a:xfrm>
          <a:custGeom>
            <a:avLst/>
            <a:gdLst>
              <a:gd name="T0" fmla="*/ 862 w 886"/>
              <a:gd name="T1" fmla="*/ 266 h 624"/>
              <a:gd name="T2" fmla="*/ 841 w 886"/>
              <a:gd name="T3" fmla="*/ 252 h 624"/>
              <a:gd name="T4" fmla="*/ 840 w 886"/>
              <a:gd name="T5" fmla="*/ 252 h 624"/>
              <a:gd name="T6" fmla="*/ 840 w 886"/>
              <a:gd name="T7" fmla="*/ 251 h 624"/>
              <a:gd name="T8" fmla="*/ 795 w 886"/>
              <a:gd name="T9" fmla="*/ 221 h 624"/>
              <a:gd name="T10" fmla="*/ 779 w 886"/>
              <a:gd name="T11" fmla="*/ 210 h 624"/>
              <a:gd name="T12" fmla="*/ 560 w 886"/>
              <a:gd name="T13" fmla="*/ 86 h 624"/>
              <a:gd name="T14" fmla="*/ 367 w 886"/>
              <a:gd name="T15" fmla="*/ 0 h 624"/>
              <a:gd name="T16" fmla="*/ 233 w 886"/>
              <a:gd name="T17" fmla="*/ 376 h 624"/>
              <a:gd name="T18" fmla="*/ 0 w 886"/>
              <a:gd name="T19" fmla="*/ 624 h 624"/>
              <a:gd name="T20" fmla="*/ 876 w 886"/>
              <a:gd name="T21" fmla="*/ 348 h 624"/>
              <a:gd name="T22" fmla="*/ 876 w 886"/>
              <a:gd name="T23" fmla="*/ 348 h 624"/>
              <a:gd name="T24" fmla="*/ 886 w 886"/>
              <a:gd name="T25" fmla="*/ 315 h 624"/>
              <a:gd name="T26" fmla="*/ 862 w 886"/>
              <a:gd name="T27" fmla="*/ 266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624">
                <a:moveTo>
                  <a:pt x="862" y="266"/>
                </a:moveTo>
                <a:cubicBezTo>
                  <a:pt x="862" y="266"/>
                  <a:pt x="855" y="261"/>
                  <a:pt x="841" y="252"/>
                </a:cubicBezTo>
                <a:cubicBezTo>
                  <a:pt x="840" y="252"/>
                  <a:pt x="840" y="252"/>
                  <a:pt x="840" y="252"/>
                </a:cubicBezTo>
                <a:cubicBezTo>
                  <a:pt x="840" y="251"/>
                  <a:pt x="840" y="251"/>
                  <a:pt x="840" y="251"/>
                </a:cubicBezTo>
                <a:cubicBezTo>
                  <a:pt x="830" y="243"/>
                  <a:pt x="814" y="233"/>
                  <a:pt x="795" y="221"/>
                </a:cubicBezTo>
                <a:cubicBezTo>
                  <a:pt x="790" y="217"/>
                  <a:pt x="785" y="214"/>
                  <a:pt x="779" y="210"/>
                </a:cubicBezTo>
                <a:cubicBezTo>
                  <a:pt x="731" y="180"/>
                  <a:pt x="654" y="133"/>
                  <a:pt x="560" y="86"/>
                </a:cubicBezTo>
                <a:cubicBezTo>
                  <a:pt x="495" y="53"/>
                  <a:pt x="430" y="24"/>
                  <a:pt x="367" y="0"/>
                </a:cubicBezTo>
                <a:cubicBezTo>
                  <a:pt x="338" y="145"/>
                  <a:pt x="293" y="271"/>
                  <a:pt x="233" y="376"/>
                </a:cubicBezTo>
                <a:cubicBezTo>
                  <a:pt x="170" y="486"/>
                  <a:pt x="92" y="569"/>
                  <a:pt x="0" y="624"/>
                </a:cubicBezTo>
                <a:cubicBezTo>
                  <a:pt x="668" y="588"/>
                  <a:pt x="856" y="373"/>
                  <a:pt x="876" y="348"/>
                </a:cubicBezTo>
                <a:cubicBezTo>
                  <a:pt x="876" y="348"/>
                  <a:pt x="876" y="348"/>
                  <a:pt x="876" y="348"/>
                </a:cubicBezTo>
                <a:cubicBezTo>
                  <a:pt x="883" y="338"/>
                  <a:pt x="886" y="327"/>
                  <a:pt x="886" y="315"/>
                </a:cubicBezTo>
                <a:cubicBezTo>
                  <a:pt x="886" y="296"/>
                  <a:pt x="877" y="277"/>
                  <a:pt x="862" y="26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1" name="Freeform 14">
            <a:extLst>
              <a:ext uri="{FF2B5EF4-FFF2-40B4-BE49-F238E27FC236}">
                <a16:creationId xmlns:a16="http://schemas.microsoft.com/office/drawing/2014/main" id="{52DDA9A9-DE8C-3E45-B619-CE5D4A033244}"/>
              </a:ext>
            </a:extLst>
          </p:cNvPr>
          <p:cNvSpPr>
            <a:spLocks/>
          </p:cNvSpPr>
          <p:nvPr userDrawn="1"/>
        </p:nvSpPr>
        <p:spPr bwMode="auto">
          <a:xfrm>
            <a:off x="6133688" y="3441955"/>
            <a:ext cx="416156" cy="66447"/>
          </a:xfrm>
          <a:custGeom>
            <a:avLst/>
            <a:gdLst>
              <a:gd name="T0" fmla="*/ 835 w 894"/>
              <a:gd name="T1" fmla="*/ 0 h 143"/>
              <a:gd name="T2" fmla="*/ 673 w 894"/>
              <a:gd name="T3" fmla="*/ 18 h 143"/>
              <a:gd name="T4" fmla="*/ 638 w 894"/>
              <a:gd name="T5" fmla="*/ 23 h 143"/>
              <a:gd name="T6" fmla="*/ 509 w 894"/>
              <a:gd name="T7" fmla="*/ 30 h 143"/>
              <a:gd name="T8" fmla="*/ 405 w 894"/>
              <a:gd name="T9" fmla="*/ 28 h 143"/>
              <a:gd name="T10" fmla="*/ 402 w 894"/>
              <a:gd name="T11" fmla="*/ 28 h 143"/>
              <a:gd name="T12" fmla="*/ 289 w 894"/>
              <a:gd name="T13" fmla="*/ 26 h 143"/>
              <a:gd name="T14" fmla="*/ 8 w 894"/>
              <a:gd name="T15" fmla="*/ 56 h 143"/>
              <a:gd name="T16" fmla="*/ 0 w 894"/>
              <a:gd name="T17" fmla="*/ 65 h 143"/>
              <a:gd name="T18" fmla="*/ 11 w 894"/>
              <a:gd name="T19" fmla="*/ 69 h 143"/>
              <a:gd name="T20" fmla="*/ 16 w 894"/>
              <a:gd name="T21" fmla="*/ 69 h 143"/>
              <a:gd name="T22" fmla="*/ 122 w 894"/>
              <a:gd name="T23" fmla="*/ 64 h 143"/>
              <a:gd name="T24" fmla="*/ 407 w 894"/>
              <a:gd name="T25" fmla="*/ 105 h 143"/>
              <a:gd name="T26" fmla="*/ 653 w 894"/>
              <a:gd name="T27" fmla="*/ 143 h 143"/>
              <a:gd name="T28" fmla="*/ 878 w 894"/>
              <a:gd name="T29" fmla="*/ 82 h 143"/>
              <a:gd name="T30" fmla="*/ 893 w 894"/>
              <a:gd name="T31" fmla="*/ 41 h 143"/>
              <a:gd name="T32" fmla="*/ 835 w 894"/>
              <a:gd name="T33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94" h="143">
                <a:moveTo>
                  <a:pt x="835" y="0"/>
                </a:moveTo>
                <a:cubicBezTo>
                  <a:pt x="801" y="0"/>
                  <a:pt x="750" y="7"/>
                  <a:pt x="673" y="18"/>
                </a:cubicBezTo>
                <a:cubicBezTo>
                  <a:pt x="662" y="19"/>
                  <a:pt x="650" y="21"/>
                  <a:pt x="638" y="23"/>
                </a:cubicBezTo>
                <a:cubicBezTo>
                  <a:pt x="604" y="27"/>
                  <a:pt x="563" y="30"/>
                  <a:pt x="509" y="30"/>
                </a:cubicBezTo>
                <a:cubicBezTo>
                  <a:pt x="476" y="30"/>
                  <a:pt x="442" y="29"/>
                  <a:pt x="405" y="28"/>
                </a:cubicBezTo>
                <a:cubicBezTo>
                  <a:pt x="402" y="28"/>
                  <a:pt x="402" y="28"/>
                  <a:pt x="402" y="28"/>
                </a:cubicBezTo>
                <a:cubicBezTo>
                  <a:pt x="367" y="27"/>
                  <a:pt x="328" y="26"/>
                  <a:pt x="289" y="26"/>
                </a:cubicBezTo>
                <a:cubicBezTo>
                  <a:pt x="207" y="26"/>
                  <a:pt x="101" y="30"/>
                  <a:pt x="8" y="56"/>
                </a:cubicBezTo>
                <a:cubicBezTo>
                  <a:pt x="3" y="57"/>
                  <a:pt x="0" y="62"/>
                  <a:pt x="0" y="65"/>
                </a:cubicBezTo>
                <a:cubicBezTo>
                  <a:pt x="1" y="68"/>
                  <a:pt x="6" y="69"/>
                  <a:pt x="11" y="69"/>
                </a:cubicBezTo>
                <a:cubicBezTo>
                  <a:pt x="13" y="69"/>
                  <a:pt x="14" y="69"/>
                  <a:pt x="16" y="69"/>
                </a:cubicBezTo>
                <a:cubicBezTo>
                  <a:pt x="53" y="66"/>
                  <a:pt x="88" y="64"/>
                  <a:pt x="122" y="64"/>
                </a:cubicBezTo>
                <a:cubicBezTo>
                  <a:pt x="244" y="64"/>
                  <a:pt x="327" y="85"/>
                  <a:pt x="407" y="105"/>
                </a:cubicBezTo>
                <a:cubicBezTo>
                  <a:pt x="483" y="125"/>
                  <a:pt x="554" y="143"/>
                  <a:pt x="653" y="143"/>
                </a:cubicBezTo>
                <a:cubicBezTo>
                  <a:pt x="759" y="143"/>
                  <a:pt x="843" y="120"/>
                  <a:pt x="878" y="82"/>
                </a:cubicBezTo>
                <a:cubicBezTo>
                  <a:pt x="889" y="70"/>
                  <a:pt x="894" y="56"/>
                  <a:pt x="893" y="41"/>
                </a:cubicBezTo>
                <a:cubicBezTo>
                  <a:pt x="890" y="13"/>
                  <a:pt x="881" y="0"/>
                  <a:pt x="835" y="0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2" name="Freeform 15">
            <a:extLst>
              <a:ext uri="{FF2B5EF4-FFF2-40B4-BE49-F238E27FC236}">
                <a16:creationId xmlns:a16="http://schemas.microsoft.com/office/drawing/2014/main" id="{1E0441EA-F5E5-4140-99BC-D43934EE51BA}"/>
              </a:ext>
            </a:extLst>
          </p:cNvPr>
          <p:cNvSpPr>
            <a:spLocks/>
          </p:cNvSpPr>
          <p:nvPr userDrawn="1"/>
        </p:nvSpPr>
        <p:spPr bwMode="auto">
          <a:xfrm>
            <a:off x="5835168" y="2687412"/>
            <a:ext cx="161688" cy="205986"/>
          </a:xfrm>
          <a:custGeom>
            <a:avLst/>
            <a:gdLst>
              <a:gd name="T0" fmla="*/ 347 w 347"/>
              <a:gd name="T1" fmla="*/ 173 h 442"/>
              <a:gd name="T2" fmla="*/ 210 w 347"/>
              <a:gd name="T3" fmla="*/ 68 h 442"/>
              <a:gd name="T4" fmla="*/ 120 w 347"/>
              <a:gd name="T5" fmla="*/ 7 h 442"/>
              <a:gd name="T6" fmla="*/ 120 w 347"/>
              <a:gd name="T7" fmla="*/ 7 h 442"/>
              <a:gd name="T8" fmla="*/ 120 w 347"/>
              <a:gd name="T9" fmla="*/ 7 h 442"/>
              <a:gd name="T10" fmla="*/ 105 w 347"/>
              <a:gd name="T11" fmla="*/ 0 h 442"/>
              <a:gd name="T12" fmla="*/ 105 w 347"/>
              <a:gd name="T13" fmla="*/ 0 h 442"/>
              <a:gd name="T14" fmla="*/ 104 w 347"/>
              <a:gd name="T15" fmla="*/ 0 h 442"/>
              <a:gd name="T16" fmla="*/ 98 w 347"/>
              <a:gd name="T17" fmla="*/ 0 h 442"/>
              <a:gd name="T18" fmla="*/ 65 w 347"/>
              <a:gd name="T19" fmla="*/ 27 h 442"/>
              <a:gd name="T20" fmla="*/ 64 w 347"/>
              <a:gd name="T21" fmla="*/ 30 h 442"/>
              <a:gd name="T22" fmla="*/ 0 w 347"/>
              <a:gd name="T23" fmla="*/ 282 h 442"/>
              <a:gd name="T24" fmla="*/ 233 w 347"/>
              <a:gd name="T25" fmla="*/ 442 h 442"/>
              <a:gd name="T26" fmla="*/ 347 w 347"/>
              <a:gd name="T27" fmla="*/ 17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7" h="442">
                <a:moveTo>
                  <a:pt x="347" y="173"/>
                </a:moveTo>
                <a:cubicBezTo>
                  <a:pt x="301" y="135"/>
                  <a:pt x="255" y="100"/>
                  <a:pt x="210" y="68"/>
                </a:cubicBezTo>
                <a:cubicBezTo>
                  <a:pt x="156" y="29"/>
                  <a:pt x="121" y="7"/>
                  <a:pt x="120" y="7"/>
                </a:cubicBezTo>
                <a:cubicBezTo>
                  <a:pt x="120" y="7"/>
                  <a:pt x="120" y="7"/>
                  <a:pt x="120" y="7"/>
                </a:cubicBezTo>
                <a:cubicBezTo>
                  <a:pt x="120" y="7"/>
                  <a:pt x="120" y="7"/>
                  <a:pt x="120" y="7"/>
                </a:cubicBezTo>
                <a:cubicBezTo>
                  <a:pt x="115" y="3"/>
                  <a:pt x="110" y="1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2" y="0"/>
                  <a:pt x="100" y="0"/>
                  <a:pt x="98" y="0"/>
                </a:cubicBezTo>
                <a:cubicBezTo>
                  <a:pt x="83" y="0"/>
                  <a:pt x="72" y="9"/>
                  <a:pt x="65" y="27"/>
                </a:cubicBezTo>
                <a:cubicBezTo>
                  <a:pt x="65" y="28"/>
                  <a:pt x="64" y="28"/>
                  <a:pt x="64" y="30"/>
                </a:cubicBezTo>
                <a:cubicBezTo>
                  <a:pt x="53" y="64"/>
                  <a:pt x="25" y="157"/>
                  <a:pt x="0" y="282"/>
                </a:cubicBezTo>
                <a:cubicBezTo>
                  <a:pt x="87" y="334"/>
                  <a:pt x="164" y="387"/>
                  <a:pt x="233" y="442"/>
                </a:cubicBezTo>
                <a:cubicBezTo>
                  <a:pt x="265" y="355"/>
                  <a:pt x="303" y="265"/>
                  <a:pt x="347" y="173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" name="Freeform 16">
            <a:extLst>
              <a:ext uri="{FF2B5EF4-FFF2-40B4-BE49-F238E27FC236}">
                <a16:creationId xmlns:a16="http://schemas.microsoft.com/office/drawing/2014/main" id="{9C37A78A-E89F-594B-AB9D-6A316D64F392}"/>
              </a:ext>
            </a:extLst>
          </p:cNvPr>
          <p:cNvSpPr>
            <a:spLocks/>
          </p:cNvSpPr>
          <p:nvPr userDrawn="1"/>
        </p:nvSpPr>
        <p:spPr bwMode="auto">
          <a:xfrm>
            <a:off x="5393910" y="3128423"/>
            <a:ext cx="412464" cy="291137"/>
          </a:xfrm>
          <a:custGeom>
            <a:avLst/>
            <a:gdLst>
              <a:gd name="T0" fmla="*/ 653 w 886"/>
              <a:gd name="T1" fmla="*/ 376 h 625"/>
              <a:gd name="T2" fmla="*/ 519 w 886"/>
              <a:gd name="T3" fmla="*/ 0 h 625"/>
              <a:gd name="T4" fmla="*/ 45 w 886"/>
              <a:gd name="T5" fmla="*/ 252 h 625"/>
              <a:gd name="T6" fmla="*/ 23 w 886"/>
              <a:gd name="T7" fmla="*/ 267 h 625"/>
              <a:gd name="T8" fmla="*/ 0 w 886"/>
              <a:gd name="T9" fmla="*/ 315 h 625"/>
              <a:gd name="T10" fmla="*/ 10 w 886"/>
              <a:gd name="T11" fmla="*/ 348 h 625"/>
              <a:gd name="T12" fmla="*/ 11 w 886"/>
              <a:gd name="T13" fmla="*/ 350 h 625"/>
              <a:gd name="T14" fmla="*/ 15 w 886"/>
              <a:gd name="T15" fmla="*/ 355 h 625"/>
              <a:gd name="T16" fmla="*/ 18 w 886"/>
              <a:gd name="T17" fmla="*/ 358 h 625"/>
              <a:gd name="T18" fmla="*/ 50 w 886"/>
              <a:gd name="T19" fmla="*/ 388 h 625"/>
              <a:gd name="T20" fmla="*/ 210 w 886"/>
              <a:gd name="T21" fmla="*/ 485 h 625"/>
              <a:gd name="T22" fmla="*/ 886 w 886"/>
              <a:gd name="T23" fmla="*/ 625 h 625"/>
              <a:gd name="T24" fmla="*/ 653 w 886"/>
              <a:gd name="T25" fmla="*/ 37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6" h="625">
                <a:moveTo>
                  <a:pt x="653" y="376"/>
                </a:moveTo>
                <a:cubicBezTo>
                  <a:pt x="593" y="271"/>
                  <a:pt x="548" y="145"/>
                  <a:pt x="519" y="0"/>
                </a:cubicBezTo>
                <a:cubicBezTo>
                  <a:pt x="294" y="85"/>
                  <a:pt x="113" y="204"/>
                  <a:pt x="45" y="252"/>
                </a:cubicBezTo>
                <a:cubicBezTo>
                  <a:pt x="31" y="261"/>
                  <a:pt x="23" y="267"/>
                  <a:pt x="23" y="267"/>
                </a:cubicBezTo>
                <a:cubicBezTo>
                  <a:pt x="9" y="277"/>
                  <a:pt x="0" y="296"/>
                  <a:pt x="0" y="315"/>
                </a:cubicBezTo>
                <a:cubicBezTo>
                  <a:pt x="0" y="327"/>
                  <a:pt x="3" y="338"/>
                  <a:pt x="10" y="348"/>
                </a:cubicBezTo>
                <a:cubicBezTo>
                  <a:pt x="10" y="349"/>
                  <a:pt x="10" y="349"/>
                  <a:pt x="11" y="350"/>
                </a:cubicBezTo>
                <a:cubicBezTo>
                  <a:pt x="12" y="351"/>
                  <a:pt x="13" y="353"/>
                  <a:pt x="15" y="355"/>
                </a:cubicBezTo>
                <a:cubicBezTo>
                  <a:pt x="16" y="356"/>
                  <a:pt x="17" y="357"/>
                  <a:pt x="18" y="358"/>
                </a:cubicBezTo>
                <a:cubicBezTo>
                  <a:pt x="22" y="363"/>
                  <a:pt x="33" y="374"/>
                  <a:pt x="50" y="388"/>
                </a:cubicBezTo>
                <a:cubicBezTo>
                  <a:pt x="78" y="412"/>
                  <a:pt x="128" y="449"/>
                  <a:pt x="210" y="485"/>
                </a:cubicBezTo>
                <a:cubicBezTo>
                  <a:pt x="378" y="561"/>
                  <a:pt x="611" y="610"/>
                  <a:pt x="886" y="625"/>
                </a:cubicBezTo>
                <a:cubicBezTo>
                  <a:pt x="795" y="570"/>
                  <a:pt x="715" y="485"/>
                  <a:pt x="653" y="37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4" name="Freeform 17">
            <a:extLst>
              <a:ext uri="{FF2B5EF4-FFF2-40B4-BE49-F238E27FC236}">
                <a16:creationId xmlns:a16="http://schemas.microsoft.com/office/drawing/2014/main" id="{413B4265-9321-F644-8A68-4AA5679F2ECD}"/>
              </a:ext>
            </a:extLst>
          </p:cNvPr>
          <p:cNvSpPr>
            <a:spLocks/>
          </p:cNvSpPr>
          <p:nvPr userDrawn="1"/>
        </p:nvSpPr>
        <p:spPr bwMode="auto">
          <a:xfrm>
            <a:off x="5646655" y="3441955"/>
            <a:ext cx="416648" cy="66447"/>
          </a:xfrm>
          <a:custGeom>
            <a:avLst/>
            <a:gdLst>
              <a:gd name="T0" fmla="*/ 887 w 895"/>
              <a:gd name="T1" fmla="*/ 56 h 143"/>
              <a:gd name="T2" fmla="*/ 606 w 895"/>
              <a:gd name="T3" fmla="*/ 26 h 143"/>
              <a:gd name="T4" fmla="*/ 606 w 895"/>
              <a:gd name="T5" fmla="*/ 26 h 143"/>
              <a:gd name="T6" fmla="*/ 493 w 895"/>
              <a:gd name="T7" fmla="*/ 28 h 143"/>
              <a:gd name="T8" fmla="*/ 490 w 895"/>
              <a:gd name="T9" fmla="*/ 28 h 143"/>
              <a:gd name="T10" fmla="*/ 386 w 895"/>
              <a:gd name="T11" fmla="*/ 30 h 143"/>
              <a:gd name="T12" fmla="*/ 257 w 895"/>
              <a:gd name="T13" fmla="*/ 23 h 143"/>
              <a:gd name="T14" fmla="*/ 220 w 895"/>
              <a:gd name="T15" fmla="*/ 18 h 143"/>
              <a:gd name="T16" fmla="*/ 60 w 895"/>
              <a:gd name="T17" fmla="*/ 0 h 143"/>
              <a:gd name="T18" fmla="*/ 2 w 895"/>
              <a:gd name="T19" fmla="*/ 41 h 143"/>
              <a:gd name="T20" fmla="*/ 17 w 895"/>
              <a:gd name="T21" fmla="*/ 82 h 143"/>
              <a:gd name="T22" fmla="*/ 241 w 895"/>
              <a:gd name="T23" fmla="*/ 143 h 143"/>
              <a:gd name="T24" fmla="*/ 488 w 895"/>
              <a:gd name="T25" fmla="*/ 105 h 143"/>
              <a:gd name="T26" fmla="*/ 773 w 895"/>
              <a:gd name="T27" fmla="*/ 64 h 143"/>
              <a:gd name="T28" fmla="*/ 879 w 895"/>
              <a:gd name="T29" fmla="*/ 69 h 143"/>
              <a:gd name="T30" fmla="*/ 883 w 895"/>
              <a:gd name="T31" fmla="*/ 69 h 143"/>
              <a:gd name="T32" fmla="*/ 895 w 895"/>
              <a:gd name="T33" fmla="*/ 65 h 143"/>
              <a:gd name="T34" fmla="*/ 887 w 895"/>
              <a:gd name="T35" fmla="*/ 5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95" h="143">
                <a:moveTo>
                  <a:pt x="887" y="56"/>
                </a:moveTo>
                <a:cubicBezTo>
                  <a:pt x="794" y="30"/>
                  <a:pt x="688" y="26"/>
                  <a:pt x="606" y="26"/>
                </a:cubicBezTo>
                <a:cubicBezTo>
                  <a:pt x="606" y="26"/>
                  <a:pt x="606" y="26"/>
                  <a:pt x="606" y="26"/>
                </a:cubicBezTo>
                <a:cubicBezTo>
                  <a:pt x="567" y="26"/>
                  <a:pt x="527" y="27"/>
                  <a:pt x="493" y="28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53" y="29"/>
                  <a:pt x="419" y="30"/>
                  <a:pt x="386" y="30"/>
                </a:cubicBezTo>
                <a:cubicBezTo>
                  <a:pt x="331" y="30"/>
                  <a:pt x="290" y="27"/>
                  <a:pt x="257" y="23"/>
                </a:cubicBezTo>
                <a:cubicBezTo>
                  <a:pt x="244" y="21"/>
                  <a:pt x="232" y="19"/>
                  <a:pt x="220" y="18"/>
                </a:cubicBezTo>
                <a:cubicBezTo>
                  <a:pt x="144" y="7"/>
                  <a:pt x="94" y="0"/>
                  <a:pt x="60" y="0"/>
                </a:cubicBezTo>
                <a:cubicBezTo>
                  <a:pt x="14" y="0"/>
                  <a:pt x="5" y="13"/>
                  <a:pt x="2" y="41"/>
                </a:cubicBezTo>
                <a:cubicBezTo>
                  <a:pt x="0" y="56"/>
                  <a:pt x="5" y="69"/>
                  <a:pt x="17" y="82"/>
                </a:cubicBezTo>
                <a:cubicBezTo>
                  <a:pt x="51" y="119"/>
                  <a:pt x="137" y="143"/>
                  <a:pt x="241" y="143"/>
                </a:cubicBezTo>
                <a:cubicBezTo>
                  <a:pt x="341" y="143"/>
                  <a:pt x="412" y="125"/>
                  <a:pt x="488" y="105"/>
                </a:cubicBezTo>
                <a:cubicBezTo>
                  <a:pt x="568" y="85"/>
                  <a:pt x="651" y="64"/>
                  <a:pt x="773" y="64"/>
                </a:cubicBezTo>
                <a:cubicBezTo>
                  <a:pt x="806" y="64"/>
                  <a:pt x="842" y="66"/>
                  <a:pt x="879" y="69"/>
                </a:cubicBezTo>
                <a:cubicBezTo>
                  <a:pt x="881" y="69"/>
                  <a:pt x="882" y="69"/>
                  <a:pt x="883" y="69"/>
                </a:cubicBezTo>
                <a:cubicBezTo>
                  <a:pt x="888" y="69"/>
                  <a:pt x="894" y="68"/>
                  <a:pt x="895" y="65"/>
                </a:cubicBezTo>
                <a:cubicBezTo>
                  <a:pt x="895" y="62"/>
                  <a:pt x="892" y="57"/>
                  <a:pt x="887" y="5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43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L 0.00651 0.02083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10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11111E-6 L -0.00482 0.02083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10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00299 0.01181 " pathEditMode="relative" rAng="0" ptsTypes="AA">
                                      <p:cBhvr>
                                        <p:cTn id="19" dur="75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57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L -4.16667E-7 0.01458 " pathEditMode="relative" rAng="0" ptsTypes="AA">
                                      <p:cBhvr>
                                        <p:cTn id="24" dur="75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0.00273 0.0125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62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0.00703 0.00879 " pathEditMode="relative" rAng="0" ptsTypes="AA">
                                      <p:cBhvr>
                                        <p:cTn id="34" dur="75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44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0.00742 0.00833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41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0.00873 -4.81481E-6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73 -4.81481E-6 L 4.16667E-6 -4.81481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1328 -2.96296E-6 " pathEditMode="relative" rAng="0" ptsTypes="AA">
                                      <p:cBhvr>
                                        <p:cTn id="54" dur="75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-2.96296E-6 L -2.29167E-6 -2.96296E-6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25E-6 1.11111E-6 L 0.00599 0.01366 " pathEditMode="relative" rAng="0" ptsTypes="AA">
                                      <p:cBhvr>
                                        <p:cTn id="64" dur="75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67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875E-6 1.11111E-6 L -0.00456 0.01273 " pathEditMode="relative" rAng="0" ptsTypes="AA">
                                      <p:cBhvr>
                                        <p:cTn id="69" dur="75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62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1B12A-1935-4458-A252-49A01D233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4EC9E-ACF1-4341-940F-665D57149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035CB-8753-463A-BB0D-71F27F654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ED562-CD28-4D78-A733-1D85828F2E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4256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B3)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B3705C-76DF-3C4D-A883-4B20AA2CCFCC}"/>
              </a:ext>
            </a:extLst>
          </p:cNvPr>
          <p:cNvSpPr/>
          <p:nvPr userDrawn="1"/>
        </p:nvSpPr>
        <p:spPr>
          <a:xfrm>
            <a:off x="0" y="0"/>
            <a:ext cx="8544712" cy="457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5F28DE-C262-C44B-A9E6-4216224DE519}"/>
              </a:ext>
            </a:extLst>
          </p:cNvPr>
          <p:cNvSpPr/>
          <p:nvPr userDrawn="1"/>
        </p:nvSpPr>
        <p:spPr>
          <a:xfrm>
            <a:off x="3685995" y="4579134"/>
            <a:ext cx="8506005" cy="22788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86DF8A14-7671-8E45-A7B4-14159BA5DC0D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3725" y="1836746"/>
            <a:ext cx="6536497" cy="895350"/>
          </a:xfrm>
        </p:spPr>
        <p:txBody>
          <a:bodyPr/>
          <a:lstStyle>
            <a:lvl1pPr>
              <a:defRPr sz="4400" b="0">
                <a:solidFill>
                  <a:schemeClr val="bg1"/>
                </a:solidFill>
              </a:defRPr>
            </a:lvl1pPr>
            <a:lvl4pPr marL="108000" indent="0">
              <a:buNone/>
              <a:defRPr/>
            </a:lvl4pPr>
          </a:lstStyle>
          <a:p>
            <a:pPr lvl="0"/>
            <a:r>
              <a:rPr lang="en-GB"/>
              <a:t>Presentation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62AB4CC-B2EF-6640-B2BC-0F18664845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3725" y="898525"/>
            <a:ext cx="5997575" cy="895350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Construct NSW</a:t>
            </a:r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174797-68C1-EF4E-AA38-8F92228BC3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43925" y="0"/>
            <a:ext cx="3648075" cy="457835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F40AF-6FCD-A245-B830-715EAEDF5B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3725" y="3702535"/>
            <a:ext cx="3915752" cy="258640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1"/>
            <a:r>
              <a:rPr lang="en-GB"/>
              <a:t>Presented by</a:t>
            </a:r>
          </a:p>
          <a:p>
            <a:pPr lvl="2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3F3E7C-C549-C446-AA41-77907BC0F8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3725" y="4063388"/>
            <a:ext cx="2805967" cy="258641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</a:lstStyle>
          <a:p>
            <a:pPr lvl="1"/>
            <a:r>
              <a:rPr lang="en-GB"/>
              <a:t>Date: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17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6F1C88AA-B917-4B86-B0CA-3F32CD509C84}"/>
              </a:ext>
            </a:extLst>
          </p:cNvPr>
          <p:cNvGrpSpPr/>
          <p:nvPr userDrawn="1"/>
        </p:nvGrpSpPr>
        <p:grpSpPr>
          <a:xfrm>
            <a:off x="1914293" y="343037"/>
            <a:ext cx="868948" cy="1159664"/>
            <a:chOff x="9299574" y="-2258163"/>
            <a:chExt cx="2892425" cy="3860118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BD8FBEF-1F46-409C-B97B-078AF8296523}"/>
                </a:ext>
              </a:extLst>
            </p:cNvPr>
            <p:cNvSpPr/>
            <p:nvPr/>
          </p:nvSpPr>
          <p:spPr>
            <a:xfrm>
              <a:off x="9299574" y="-2258163"/>
              <a:ext cx="2892425" cy="28924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13D45ADE-5AA0-4880-8AFA-695D1D7B3E9A}"/>
                </a:ext>
              </a:extLst>
            </p:cNvPr>
            <p:cNvSpPr>
              <a:spLocks/>
            </p:cNvSpPr>
            <p:nvPr/>
          </p:nvSpPr>
          <p:spPr bwMode="auto">
            <a:xfrm rot="17654240">
              <a:off x="10083723" y="-380457"/>
              <a:ext cx="1334192" cy="2630632"/>
            </a:xfrm>
            <a:custGeom>
              <a:avLst/>
              <a:gdLst>
                <a:gd name="T0" fmla="*/ 451 w 505"/>
                <a:gd name="T1" fmla="*/ 0 h 995"/>
                <a:gd name="T2" fmla="*/ 439 w 505"/>
                <a:gd name="T3" fmla="*/ 5 h 995"/>
                <a:gd name="T4" fmla="*/ 427 w 505"/>
                <a:gd name="T5" fmla="*/ 15 h 995"/>
                <a:gd name="T6" fmla="*/ 392 w 505"/>
                <a:gd name="T7" fmla="*/ 46 h 995"/>
                <a:gd name="T8" fmla="*/ 277 w 505"/>
                <a:gd name="T9" fmla="*/ 159 h 995"/>
                <a:gd name="T10" fmla="*/ 43 w 505"/>
                <a:gd name="T11" fmla="*/ 548 h 995"/>
                <a:gd name="T12" fmla="*/ 0 w 505"/>
                <a:gd name="T13" fmla="*/ 790 h 995"/>
                <a:gd name="T14" fmla="*/ 24 w 505"/>
                <a:gd name="T15" fmla="*/ 915 h 995"/>
                <a:gd name="T16" fmla="*/ 95 w 505"/>
                <a:gd name="T17" fmla="*/ 986 h 995"/>
                <a:gd name="T18" fmla="*/ 147 w 505"/>
                <a:gd name="T19" fmla="*/ 995 h 995"/>
                <a:gd name="T20" fmla="*/ 148 w 505"/>
                <a:gd name="T21" fmla="*/ 995 h 995"/>
                <a:gd name="T22" fmla="*/ 460 w 505"/>
                <a:gd name="T23" fmla="*/ 736 h 995"/>
                <a:gd name="T24" fmla="*/ 505 w 505"/>
                <a:gd name="T25" fmla="*/ 399 h 995"/>
                <a:gd name="T26" fmla="*/ 472 w 505"/>
                <a:gd name="T27" fmla="*/ 50 h 995"/>
                <a:gd name="T28" fmla="*/ 466 w 505"/>
                <a:gd name="T29" fmla="*/ 20 h 995"/>
                <a:gd name="T30" fmla="*/ 451 w 505"/>
                <a:gd name="T31" fmla="*/ 0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5" h="995">
                  <a:moveTo>
                    <a:pt x="451" y="0"/>
                  </a:moveTo>
                  <a:cubicBezTo>
                    <a:pt x="447" y="0"/>
                    <a:pt x="443" y="2"/>
                    <a:pt x="439" y="5"/>
                  </a:cubicBezTo>
                  <a:cubicBezTo>
                    <a:pt x="439" y="5"/>
                    <a:pt x="435" y="8"/>
                    <a:pt x="427" y="15"/>
                  </a:cubicBezTo>
                  <a:cubicBezTo>
                    <a:pt x="419" y="22"/>
                    <a:pt x="407" y="32"/>
                    <a:pt x="392" y="46"/>
                  </a:cubicBezTo>
                  <a:cubicBezTo>
                    <a:pt x="370" y="64"/>
                    <a:pt x="327" y="104"/>
                    <a:pt x="277" y="159"/>
                  </a:cubicBezTo>
                  <a:cubicBezTo>
                    <a:pt x="198" y="247"/>
                    <a:pt x="93" y="387"/>
                    <a:pt x="43" y="548"/>
                  </a:cubicBezTo>
                  <a:cubicBezTo>
                    <a:pt x="14" y="642"/>
                    <a:pt x="0" y="723"/>
                    <a:pt x="0" y="790"/>
                  </a:cubicBezTo>
                  <a:cubicBezTo>
                    <a:pt x="0" y="840"/>
                    <a:pt x="8" y="882"/>
                    <a:pt x="24" y="915"/>
                  </a:cubicBezTo>
                  <a:cubicBezTo>
                    <a:pt x="39" y="948"/>
                    <a:pt x="62" y="971"/>
                    <a:pt x="95" y="986"/>
                  </a:cubicBezTo>
                  <a:cubicBezTo>
                    <a:pt x="109" y="992"/>
                    <a:pt x="126" y="995"/>
                    <a:pt x="147" y="995"/>
                  </a:cubicBezTo>
                  <a:cubicBezTo>
                    <a:pt x="148" y="995"/>
                    <a:pt x="148" y="995"/>
                    <a:pt x="148" y="995"/>
                  </a:cubicBezTo>
                  <a:cubicBezTo>
                    <a:pt x="244" y="995"/>
                    <a:pt x="405" y="915"/>
                    <a:pt x="460" y="736"/>
                  </a:cubicBezTo>
                  <a:cubicBezTo>
                    <a:pt x="490" y="640"/>
                    <a:pt x="505" y="526"/>
                    <a:pt x="505" y="399"/>
                  </a:cubicBezTo>
                  <a:cubicBezTo>
                    <a:pt x="505" y="240"/>
                    <a:pt x="482" y="102"/>
                    <a:pt x="472" y="50"/>
                  </a:cubicBezTo>
                  <a:cubicBezTo>
                    <a:pt x="468" y="31"/>
                    <a:pt x="466" y="20"/>
                    <a:pt x="466" y="20"/>
                  </a:cubicBezTo>
                  <a:cubicBezTo>
                    <a:pt x="464" y="11"/>
                    <a:pt x="459" y="0"/>
                    <a:pt x="45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D53FFBAB-A7AC-49C7-A1DC-F4B7C4DF9CAB}"/>
                </a:ext>
              </a:extLst>
            </p:cNvPr>
            <p:cNvSpPr>
              <a:spLocks/>
            </p:cNvSpPr>
            <p:nvPr/>
          </p:nvSpPr>
          <p:spPr bwMode="auto">
            <a:xfrm rot="1067620">
              <a:off x="10815109" y="-1348313"/>
              <a:ext cx="1209678" cy="2385122"/>
            </a:xfrm>
            <a:custGeom>
              <a:avLst/>
              <a:gdLst>
                <a:gd name="T0" fmla="*/ 451 w 505"/>
                <a:gd name="T1" fmla="*/ 0 h 995"/>
                <a:gd name="T2" fmla="*/ 439 w 505"/>
                <a:gd name="T3" fmla="*/ 5 h 995"/>
                <a:gd name="T4" fmla="*/ 427 w 505"/>
                <a:gd name="T5" fmla="*/ 15 h 995"/>
                <a:gd name="T6" fmla="*/ 392 w 505"/>
                <a:gd name="T7" fmla="*/ 46 h 995"/>
                <a:gd name="T8" fmla="*/ 277 w 505"/>
                <a:gd name="T9" fmla="*/ 159 h 995"/>
                <a:gd name="T10" fmla="*/ 43 w 505"/>
                <a:gd name="T11" fmla="*/ 548 h 995"/>
                <a:gd name="T12" fmla="*/ 0 w 505"/>
                <a:gd name="T13" fmla="*/ 790 h 995"/>
                <a:gd name="T14" fmla="*/ 24 w 505"/>
                <a:gd name="T15" fmla="*/ 915 h 995"/>
                <a:gd name="T16" fmla="*/ 95 w 505"/>
                <a:gd name="T17" fmla="*/ 986 h 995"/>
                <a:gd name="T18" fmla="*/ 147 w 505"/>
                <a:gd name="T19" fmla="*/ 995 h 995"/>
                <a:gd name="T20" fmla="*/ 148 w 505"/>
                <a:gd name="T21" fmla="*/ 995 h 995"/>
                <a:gd name="T22" fmla="*/ 460 w 505"/>
                <a:gd name="T23" fmla="*/ 736 h 995"/>
                <a:gd name="T24" fmla="*/ 505 w 505"/>
                <a:gd name="T25" fmla="*/ 399 h 995"/>
                <a:gd name="T26" fmla="*/ 472 w 505"/>
                <a:gd name="T27" fmla="*/ 50 h 995"/>
                <a:gd name="T28" fmla="*/ 466 w 505"/>
                <a:gd name="T29" fmla="*/ 20 h 995"/>
                <a:gd name="T30" fmla="*/ 451 w 505"/>
                <a:gd name="T31" fmla="*/ 0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5" h="995">
                  <a:moveTo>
                    <a:pt x="451" y="0"/>
                  </a:moveTo>
                  <a:cubicBezTo>
                    <a:pt x="447" y="0"/>
                    <a:pt x="443" y="2"/>
                    <a:pt x="439" y="5"/>
                  </a:cubicBezTo>
                  <a:cubicBezTo>
                    <a:pt x="439" y="5"/>
                    <a:pt x="435" y="8"/>
                    <a:pt x="427" y="15"/>
                  </a:cubicBezTo>
                  <a:cubicBezTo>
                    <a:pt x="419" y="22"/>
                    <a:pt x="407" y="32"/>
                    <a:pt x="392" y="46"/>
                  </a:cubicBezTo>
                  <a:cubicBezTo>
                    <a:pt x="370" y="64"/>
                    <a:pt x="327" y="104"/>
                    <a:pt x="277" y="159"/>
                  </a:cubicBezTo>
                  <a:cubicBezTo>
                    <a:pt x="198" y="247"/>
                    <a:pt x="93" y="387"/>
                    <a:pt x="43" y="548"/>
                  </a:cubicBezTo>
                  <a:cubicBezTo>
                    <a:pt x="14" y="642"/>
                    <a:pt x="0" y="723"/>
                    <a:pt x="0" y="790"/>
                  </a:cubicBezTo>
                  <a:cubicBezTo>
                    <a:pt x="0" y="840"/>
                    <a:pt x="8" y="882"/>
                    <a:pt x="24" y="915"/>
                  </a:cubicBezTo>
                  <a:cubicBezTo>
                    <a:pt x="39" y="948"/>
                    <a:pt x="62" y="971"/>
                    <a:pt x="95" y="986"/>
                  </a:cubicBezTo>
                  <a:cubicBezTo>
                    <a:pt x="109" y="992"/>
                    <a:pt x="126" y="995"/>
                    <a:pt x="147" y="995"/>
                  </a:cubicBezTo>
                  <a:cubicBezTo>
                    <a:pt x="148" y="995"/>
                    <a:pt x="148" y="995"/>
                    <a:pt x="148" y="995"/>
                  </a:cubicBezTo>
                  <a:cubicBezTo>
                    <a:pt x="244" y="995"/>
                    <a:pt x="405" y="915"/>
                    <a:pt x="460" y="736"/>
                  </a:cubicBezTo>
                  <a:cubicBezTo>
                    <a:pt x="490" y="640"/>
                    <a:pt x="505" y="526"/>
                    <a:pt x="505" y="399"/>
                  </a:cubicBezTo>
                  <a:cubicBezTo>
                    <a:pt x="505" y="240"/>
                    <a:pt x="482" y="102"/>
                    <a:pt x="472" y="50"/>
                  </a:cubicBezTo>
                  <a:cubicBezTo>
                    <a:pt x="468" y="31"/>
                    <a:pt x="466" y="20"/>
                    <a:pt x="466" y="20"/>
                  </a:cubicBezTo>
                  <a:cubicBezTo>
                    <a:pt x="464" y="11"/>
                    <a:pt x="459" y="0"/>
                    <a:pt x="45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7" name="Group 15">
            <a:extLst>
              <a:ext uri="{FF2B5EF4-FFF2-40B4-BE49-F238E27FC236}">
                <a16:creationId xmlns:a16="http://schemas.microsoft.com/office/drawing/2014/main" id="{2CC6FD60-1271-4F92-9CF7-D908B89A68A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70445" y="453056"/>
            <a:ext cx="648910" cy="648910"/>
            <a:chOff x="3023" y="1344"/>
            <a:chExt cx="1634" cy="1634"/>
          </a:xfrm>
        </p:grpSpPr>
        <p:sp>
          <p:nvSpPr>
            <p:cNvPr id="58" name="Freeform 16">
              <a:extLst>
                <a:ext uri="{FF2B5EF4-FFF2-40B4-BE49-F238E27FC236}">
                  <a16:creationId xmlns:a16="http://schemas.microsoft.com/office/drawing/2014/main" id="{A8B9E6A7-3A11-459A-ADAC-A57558A81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3" y="1344"/>
              <a:ext cx="1634" cy="1634"/>
            </a:xfrm>
            <a:custGeom>
              <a:avLst/>
              <a:gdLst>
                <a:gd name="T0" fmla="*/ 852 w 862"/>
                <a:gd name="T1" fmla="*/ 338 h 862"/>
                <a:gd name="T2" fmla="*/ 431 w 862"/>
                <a:gd name="T3" fmla="*/ 0 h 862"/>
                <a:gd name="T4" fmla="*/ 0 w 862"/>
                <a:gd name="T5" fmla="*/ 431 h 862"/>
                <a:gd name="T6" fmla="*/ 181 w 862"/>
                <a:gd name="T7" fmla="*/ 782 h 862"/>
                <a:gd name="T8" fmla="*/ 386 w 862"/>
                <a:gd name="T9" fmla="*/ 860 h 862"/>
                <a:gd name="T10" fmla="*/ 431 w 862"/>
                <a:gd name="T11" fmla="*/ 862 h 862"/>
                <a:gd name="T12" fmla="*/ 604 w 862"/>
                <a:gd name="T13" fmla="*/ 826 h 862"/>
                <a:gd name="T14" fmla="*/ 835 w 862"/>
                <a:gd name="T15" fmla="*/ 582 h 862"/>
                <a:gd name="T16" fmla="*/ 858 w 862"/>
                <a:gd name="T17" fmla="*/ 491 h 862"/>
                <a:gd name="T18" fmla="*/ 862 w 862"/>
                <a:gd name="T19" fmla="*/ 431 h 862"/>
                <a:gd name="T20" fmla="*/ 852 w 862"/>
                <a:gd name="T21" fmla="*/ 338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2" h="862">
                  <a:moveTo>
                    <a:pt x="852" y="338"/>
                  </a:moveTo>
                  <a:cubicBezTo>
                    <a:pt x="809" y="145"/>
                    <a:pt x="637" y="0"/>
                    <a:pt x="431" y="0"/>
                  </a:cubicBezTo>
                  <a:cubicBezTo>
                    <a:pt x="193" y="0"/>
                    <a:pt x="0" y="193"/>
                    <a:pt x="0" y="431"/>
                  </a:cubicBezTo>
                  <a:cubicBezTo>
                    <a:pt x="0" y="576"/>
                    <a:pt x="72" y="704"/>
                    <a:pt x="181" y="782"/>
                  </a:cubicBezTo>
                  <a:cubicBezTo>
                    <a:pt x="240" y="824"/>
                    <a:pt x="310" y="852"/>
                    <a:pt x="386" y="860"/>
                  </a:cubicBezTo>
                  <a:cubicBezTo>
                    <a:pt x="401" y="861"/>
                    <a:pt x="416" y="862"/>
                    <a:pt x="431" y="862"/>
                  </a:cubicBezTo>
                  <a:cubicBezTo>
                    <a:pt x="492" y="862"/>
                    <a:pt x="551" y="849"/>
                    <a:pt x="604" y="826"/>
                  </a:cubicBezTo>
                  <a:cubicBezTo>
                    <a:pt x="710" y="779"/>
                    <a:pt x="794" y="691"/>
                    <a:pt x="835" y="582"/>
                  </a:cubicBezTo>
                  <a:cubicBezTo>
                    <a:pt x="846" y="553"/>
                    <a:pt x="853" y="523"/>
                    <a:pt x="858" y="491"/>
                  </a:cubicBezTo>
                  <a:cubicBezTo>
                    <a:pt x="860" y="472"/>
                    <a:pt x="862" y="451"/>
                    <a:pt x="862" y="431"/>
                  </a:cubicBezTo>
                  <a:cubicBezTo>
                    <a:pt x="862" y="399"/>
                    <a:pt x="858" y="368"/>
                    <a:pt x="852" y="33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">
              <a:extLst>
                <a:ext uri="{FF2B5EF4-FFF2-40B4-BE49-F238E27FC236}">
                  <a16:creationId xmlns:a16="http://schemas.microsoft.com/office/drawing/2014/main" id="{6F9EE9F9-ECA8-4237-A006-609D9C52B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" y="2561"/>
              <a:ext cx="522" cy="413"/>
            </a:xfrm>
            <a:custGeom>
              <a:avLst/>
              <a:gdLst>
                <a:gd name="T0" fmla="*/ 13 w 275"/>
                <a:gd name="T1" fmla="*/ 0 h 218"/>
                <a:gd name="T2" fmla="*/ 1 w 275"/>
                <a:gd name="T3" fmla="*/ 5 h 218"/>
                <a:gd name="T4" fmla="*/ 1 w 275"/>
                <a:gd name="T5" fmla="*/ 15 h 218"/>
                <a:gd name="T6" fmla="*/ 4 w 275"/>
                <a:gd name="T7" fmla="*/ 27 h 218"/>
                <a:gd name="T8" fmla="*/ 15 w 275"/>
                <a:gd name="T9" fmla="*/ 62 h 218"/>
                <a:gd name="T10" fmla="*/ 42 w 275"/>
                <a:gd name="T11" fmla="*/ 140 h 218"/>
                <a:gd name="T12" fmla="*/ 247 w 275"/>
                <a:gd name="T13" fmla="*/ 218 h 218"/>
                <a:gd name="T14" fmla="*/ 247 w 275"/>
                <a:gd name="T15" fmla="*/ 217 h 218"/>
                <a:gd name="T16" fmla="*/ 246 w 275"/>
                <a:gd name="T17" fmla="*/ 197 h 218"/>
                <a:gd name="T18" fmla="*/ 246 w 275"/>
                <a:gd name="T19" fmla="*/ 197 h 218"/>
                <a:gd name="T20" fmla="*/ 258 w 275"/>
                <a:gd name="T21" fmla="*/ 127 h 218"/>
                <a:gd name="T22" fmla="*/ 275 w 275"/>
                <a:gd name="T23" fmla="*/ 83 h 218"/>
                <a:gd name="T24" fmla="*/ 44 w 275"/>
                <a:gd name="T25" fmla="*/ 6 h 218"/>
                <a:gd name="T26" fmla="*/ 20 w 275"/>
                <a:gd name="T27" fmla="*/ 1 h 218"/>
                <a:gd name="T28" fmla="*/ 13 w 275"/>
                <a:gd name="T2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218">
                  <a:moveTo>
                    <a:pt x="13" y="0"/>
                  </a:moveTo>
                  <a:cubicBezTo>
                    <a:pt x="8" y="0"/>
                    <a:pt x="3" y="1"/>
                    <a:pt x="1" y="5"/>
                  </a:cubicBezTo>
                  <a:cubicBezTo>
                    <a:pt x="0" y="8"/>
                    <a:pt x="0" y="12"/>
                    <a:pt x="1" y="15"/>
                  </a:cubicBezTo>
                  <a:cubicBezTo>
                    <a:pt x="1" y="15"/>
                    <a:pt x="2" y="19"/>
                    <a:pt x="4" y="27"/>
                  </a:cubicBezTo>
                  <a:cubicBezTo>
                    <a:pt x="7" y="35"/>
                    <a:pt x="10" y="47"/>
                    <a:pt x="15" y="62"/>
                  </a:cubicBezTo>
                  <a:cubicBezTo>
                    <a:pt x="19" y="78"/>
                    <a:pt x="28" y="105"/>
                    <a:pt x="42" y="140"/>
                  </a:cubicBezTo>
                  <a:cubicBezTo>
                    <a:pt x="101" y="182"/>
                    <a:pt x="171" y="210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6" y="211"/>
                    <a:pt x="246" y="204"/>
                    <a:pt x="246" y="197"/>
                  </a:cubicBezTo>
                  <a:cubicBezTo>
                    <a:pt x="246" y="197"/>
                    <a:pt x="246" y="197"/>
                    <a:pt x="246" y="197"/>
                  </a:cubicBezTo>
                  <a:cubicBezTo>
                    <a:pt x="246" y="176"/>
                    <a:pt x="250" y="153"/>
                    <a:pt x="258" y="127"/>
                  </a:cubicBezTo>
                  <a:cubicBezTo>
                    <a:pt x="263" y="113"/>
                    <a:pt x="268" y="98"/>
                    <a:pt x="275" y="83"/>
                  </a:cubicBezTo>
                  <a:cubicBezTo>
                    <a:pt x="173" y="39"/>
                    <a:pt x="81" y="15"/>
                    <a:pt x="44" y="6"/>
                  </a:cubicBezTo>
                  <a:cubicBezTo>
                    <a:pt x="29" y="3"/>
                    <a:pt x="20" y="1"/>
                    <a:pt x="20" y="1"/>
                  </a:cubicBezTo>
                  <a:cubicBezTo>
                    <a:pt x="18" y="0"/>
                    <a:pt x="15" y="0"/>
                    <a:pt x="13" y="0"/>
                  </a:cubicBez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8">
              <a:extLst>
                <a:ext uri="{FF2B5EF4-FFF2-40B4-BE49-F238E27FC236}">
                  <a16:creationId xmlns:a16="http://schemas.microsoft.com/office/drawing/2014/main" id="{89E8591D-BD97-41BF-945D-D5916359F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8" y="1985"/>
              <a:ext cx="849" cy="925"/>
            </a:xfrm>
            <a:custGeom>
              <a:avLst/>
              <a:gdLst>
                <a:gd name="T0" fmla="*/ 438 w 448"/>
                <a:gd name="T1" fmla="*/ 0 h 488"/>
                <a:gd name="T2" fmla="*/ 411 w 448"/>
                <a:gd name="T3" fmla="*/ 11 h 488"/>
                <a:gd name="T4" fmla="*/ 309 w 448"/>
                <a:gd name="T5" fmla="*/ 63 h 488"/>
                <a:gd name="T6" fmla="*/ 65 w 448"/>
                <a:gd name="T7" fmla="*/ 276 h 488"/>
                <a:gd name="T8" fmla="*/ 0 w 448"/>
                <a:gd name="T9" fmla="*/ 387 h 488"/>
                <a:gd name="T10" fmla="*/ 30 w 448"/>
                <a:gd name="T11" fmla="*/ 399 h 488"/>
                <a:gd name="T12" fmla="*/ 190 w 448"/>
                <a:gd name="T13" fmla="*/ 488 h 488"/>
                <a:gd name="T14" fmla="*/ 190 w 448"/>
                <a:gd name="T15" fmla="*/ 488 h 488"/>
                <a:gd name="T16" fmla="*/ 190 w 448"/>
                <a:gd name="T17" fmla="*/ 488 h 488"/>
                <a:gd name="T18" fmla="*/ 421 w 448"/>
                <a:gd name="T19" fmla="*/ 244 h 488"/>
                <a:gd name="T20" fmla="*/ 444 w 448"/>
                <a:gd name="T21" fmla="*/ 153 h 488"/>
                <a:gd name="T22" fmla="*/ 448 w 448"/>
                <a:gd name="T23" fmla="*/ 93 h 488"/>
                <a:gd name="T24" fmla="*/ 438 w 448"/>
                <a:gd name="T25" fmla="*/ 0 h 488"/>
                <a:gd name="T26" fmla="*/ 438 w 448"/>
                <a:gd name="T2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8" h="488">
                  <a:moveTo>
                    <a:pt x="438" y="0"/>
                  </a:moveTo>
                  <a:cubicBezTo>
                    <a:pt x="431" y="2"/>
                    <a:pt x="422" y="6"/>
                    <a:pt x="411" y="11"/>
                  </a:cubicBezTo>
                  <a:cubicBezTo>
                    <a:pt x="392" y="19"/>
                    <a:pt x="355" y="37"/>
                    <a:pt x="309" y="63"/>
                  </a:cubicBezTo>
                  <a:cubicBezTo>
                    <a:pt x="236" y="106"/>
                    <a:pt x="134" y="178"/>
                    <a:pt x="65" y="276"/>
                  </a:cubicBezTo>
                  <a:cubicBezTo>
                    <a:pt x="37" y="316"/>
                    <a:pt x="16" y="353"/>
                    <a:pt x="0" y="387"/>
                  </a:cubicBezTo>
                  <a:cubicBezTo>
                    <a:pt x="10" y="391"/>
                    <a:pt x="20" y="395"/>
                    <a:pt x="30" y="399"/>
                  </a:cubicBezTo>
                  <a:cubicBezTo>
                    <a:pt x="90" y="426"/>
                    <a:pt x="143" y="456"/>
                    <a:pt x="190" y="488"/>
                  </a:cubicBezTo>
                  <a:cubicBezTo>
                    <a:pt x="190" y="488"/>
                    <a:pt x="190" y="488"/>
                    <a:pt x="190" y="488"/>
                  </a:cubicBezTo>
                  <a:cubicBezTo>
                    <a:pt x="190" y="488"/>
                    <a:pt x="190" y="488"/>
                    <a:pt x="190" y="488"/>
                  </a:cubicBezTo>
                  <a:cubicBezTo>
                    <a:pt x="296" y="441"/>
                    <a:pt x="380" y="353"/>
                    <a:pt x="421" y="244"/>
                  </a:cubicBezTo>
                  <a:cubicBezTo>
                    <a:pt x="430" y="212"/>
                    <a:pt x="438" y="181"/>
                    <a:pt x="444" y="153"/>
                  </a:cubicBezTo>
                  <a:cubicBezTo>
                    <a:pt x="446" y="134"/>
                    <a:pt x="448" y="113"/>
                    <a:pt x="448" y="93"/>
                  </a:cubicBezTo>
                  <a:cubicBezTo>
                    <a:pt x="448" y="61"/>
                    <a:pt x="444" y="3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9">
              <a:extLst>
                <a:ext uri="{FF2B5EF4-FFF2-40B4-BE49-F238E27FC236}">
                  <a16:creationId xmlns:a16="http://schemas.microsoft.com/office/drawing/2014/main" id="{1D991425-9A1B-4853-BAAD-6C0CA1565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" y="2718"/>
              <a:ext cx="415" cy="260"/>
            </a:xfrm>
            <a:custGeom>
              <a:avLst/>
              <a:gdLst>
                <a:gd name="T0" fmla="*/ 29 w 219"/>
                <a:gd name="T1" fmla="*/ 0 h 137"/>
                <a:gd name="T2" fmla="*/ 12 w 219"/>
                <a:gd name="T3" fmla="*/ 44 h 137"/>
                <a:gd name="T4" fmla="*/ 0 w 219"/>
                <a:gd name="T5" fmla="*/ 114 h 137"/>
                <a:gd name="T6" fmla="*/ 1 w 219"/>
                <a:gd name="T7" fmla="*/ 134 h 137"/>
                <a:gd name="T8" fmla="*/ 1 w 219"/>
                <a:gd name="T9" fmla="*/ 135 h 137"/>
                <a:gd name="T10" fmla="*/ 46 w 219"/>
                <a:gd name="T11" fmla="*/ 137 h 137"/>
                <a:gd name="T12" fmla="*/ 219 w 219"/>
                <a:gd name="T13" fmla="*/ 101 h 137"/>
                <a:gd name="T14" fmla="*/ 59 w 219"/>
                <a:gd name="T15" fmla="*/ 12 h 137"/>
                <a:gd name="T16" fmla="*/ 29 w 219"/>
                <a:gd name="T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137">
                  <a:moveTo>
                    <a:pt x="29" y="0"/>
                  </a:moveTo>
                  <a:cubicBezTo>
                    <a:pt x="22" y="15"/>
                    <a:pt x="17" y="30"/>
                    <a:pt x="12" y="44"/>
                  </a:cubicBezTo>
                  <a:cubicBezTo>
                    <a:pt x="4" y="70"/>
                    <a:pt x="0" y="93"/>
                    <a:pt x="0" y="114"/>
                  </a:cubicBezTo>
                  <a:cubicBezTo>
                    <a:pt x="0" y="121"/>
                    <a:pt x="0" y="128"/>
                    <a:pt x="1" y="134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6" y="136"/>
                    <a:pt x="31" y="137"/>
                    <a:pt x="46" y="137"/>
                  </a:cubicBezTo>
                  <a:cubicBezTo>
                    <a:pt x="107" y="137"/>
                    <a:pt x="166" y="124"/>
                    <a:pt x="219" y="101"/>
                  </a:cubicBezTo>
                  <a:cubicBezTo>
                    <a:pt x="172" y="69"/>
                    <a:pt x="119" y="39"/>
                    <a:pt x="59" y="12"/>
                  </a:cubicBezTo>
                  <a:cubicBezTo>
                    <a:pt x="49" y="8"/>
                    <a:pt x="39" y="4"/>
                    <a:pt x="29" y="0"/>
                  </a:cubicBezTo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9937D-A797-4A74-B576-60C1722C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A290BA-C0C6-45F8-9FFD-B16F677023B3}"/>
              </a:ext>
            </a:extLst>
          </p:cNvPr>
          <p:cNvSpPr/>
          <p:nvPr userDrawn="1"/>
        </p:nvSpPr>
        <p:spPr>
          <a:xfrm>
            <a:off x="0" y="0"/>
            <a:ext cx="3581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/>
              <a:t>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DD65989-293E-4D2C-8879-25FD4C3A0FD8}"/>
              </a:ext>
            </a:extLst>
          </p:cNvPr>
          <p:cNvSpPr txBox="1"/>
          <p:nvPr userDrawn="1"/>
        </p:nvSpPr>
        <p:spPr>
          <a:xfrm>
            <a:off x="599668" y="3133535"/>
            <a:ext cx="2260234" cy="5909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n-GB" sz="4800" b="1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B616AA-57FC-4FAA-8064-65327F694B10}"/>
              </a:ext>
            </a:extLst>
          </p:cNvPr>
          <p:cNvSpPr/>
          <p:nvPr userDrawn="1"/>
        </p:nvSpPr>
        <p:spPr>
          <a:xfrm>
            <a:off x="3581400" y="0"/>
            <a:ext cx="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FAE739D0-59DC-4D53-BB13-173764FCE0EF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4425556" y="72871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797E6425-1FC3-427E-B48C-71990C5D5B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63223" y="83251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1</a:t>
            </a:r>
            <a:endParaRPr lang="en-GB"/>
          </a:p>
        </p:txBody>
      </p:sp>
      <p:sp>
        <p:nvSpPr>
          <p:cNvPr id="84" name="Text Placeholder 62">
            <a:extLst>
              <a:ext uri="{FF2B5EF4-FFF2-40B4-BE49-F238E27FC236}">
                <a16:creationId xmlns:a16="http://schemas.microsoft.com/office/drawing/2014/main" id="{50EABB97-F686-47AF-ACFC-C56BBB7788CE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4425556" y="154345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85" name="Text Placeholder 64">
            <a:extLst>
              <a:ext uri="{FF2B5EF4-FFF2-40B4-BE49-F238E27FC236}">
                <a16:creationId xmlns:a16="http://schemas.microsoft.com/office/drawing/2014/main" id="{6E9E97E2-6513-4B48-BFBA-6997610576D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63223" y="164725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2</a:t>
            </a:r>
            <a:endParaRPr lang="en-GB"/>
          </a:p>
        </p:txBody>
      </p:sp>
      <p:sp>
        <p:nvSpPr>
          <p:cNvPr id="86" name="Text Placeholder 62">
            <a:extLst>
              <a:ext uri="{FF2B5EF4-FFF2-40B4-BE49-F238E27FC236}">
                <a16:creationId xmlns:a16="http://schemas.microsoft.com/office/drawing/2014/main" id="{0440E411-51DA-48CF-9FAE-73B40EA2EDD7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4425556" y="235819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87" name="Text Placeholder 64">
            <a:extLst>
              <a:ext uri="{FF2B5EF4-FFF2-40B4-BE49-F238E27FC236}">
                <a16:creationId xmlns:a16="http://schemas.microsoft.com/office/drawing/2014/main" id="{FE9A8C91-C9A5-42F2-A755-5A6B1893C7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63223" y="246199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3</a:t>
            </a:r>
            <a:endParaRPr lang="en-GB"/>
          </a:p>
        </p:txBody>
      </p:sp>
      <p:sp>
        <p:nvSpPr>
          <p:cNvPr id="88" name="Text Placeholder 62">
            <a:extLst>
              <a:ext uri="{FF2B5EF4-FFF2-40B4-BE49-F238E27FC236}">
                <a16:creationId xmlns:a16="http://schemas.microsoft.com/office/drawing/2014/main" id="{570F21BA-FC0F-419D-B97E-940262004634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4425556" y="317293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89" name="Text Placeholder 64">
            <a:extLst>
              <a:ext uri="{FF2B5EF4-FFF2-40B4-BE49-F238E27FC236}">
                <a16:creationId xmlns:a16="http://schemas.microsoft.com/office/drawing/2014/main" id="{32BE0D7B-A15F-4B43-9284-64A5101836F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63223" y="327673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4</a:t>
            </a:r>
            <a:endParaRPr lang="en-GB"/>
          </a:p>
        </p:txBody>
      </p:sp>
      <p:sp>
        <p:nvSpPr>
          <p:cNvPr id="90" name="Text Placeholder 62">
            <a:extLst>
              <a:ext uri="{FF2B5EF4-FFF2-40B4-BE49-F238E27FC236}">
                <a16:creationId xmlns:a16="http://schemas.microsoft.com/office/drawing/2014/main" id="{F46FBB1D-926C-4943-A441-A13CFABDFCC3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4425556" y="398767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91" name="Text Placeholder 64">
            <a:extLst>
              <a:ext uri="{FF2B5EF4-FFF2-40B4-BE49-F238E27FC236}">
                <a16:creationId xmlns:a16="http://schemas.microsoft.com/office/drawing/2014/main" id="{82622A38-ACF6-40CC-A063-B7A5A8E8B06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263223" y="409147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5</a:t>
            </a:r>
            <a:endParaRPr lang="en-GB"/>
          </a:p>
        </p:txBody>
      </p:sp>
      <p:sp>
        <p:nvSpPr>
          <p:cNvPr id="92" name="Text Placeholder 62">
            <a:extLst>
              <a:ext uri="{FF2B5EF4-FFF2-40B4-BE49-F238E27FC236}">
                <a16:creationId xmlns:a16="http://schemas.microsoft.com/office/drawing/2014/main" id="{FB31DE5F-3DEE-42DA-B448-4568DBD5BB9A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4425556" y="480241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93" name="Text Placeholder 64">
            <a:extLst>
              <a:ext uri="{FF2B5EF4-FFF2-40B4-BE49-F238E27FC236}">
                <a16:creationId xmlns:a16="http://schemas.microsoft.com/office/drawing/2014/main" id="{65DAB8F3-C4EB-410A-A6D4-F30B0AA50BF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263223" y="490621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6</a:t>
            </a:r>
            <a:endParaRPr lang="en-GB"/>
          </a:p>
        </p:txBody>
      </p:sp>
      <p:sp>
        <p:nvSpPr>
          <p:cNvPr id="94" name="Text Placeholder 62">
            <a:extLst>
              <a:ext uri="{FF2B5EF4-FFF2-40B4-BE49-F238E27FC236}">
                <a16:creationId xmlns:a16="http://schemas.microsoft.com/office/drawing/2014/main" id="{40B27771-5342-48F3-B10D-7C1072E4C1D4}"/>
              </a:ext>
            </a:extLst>
          </p:cNvPr>
          <p:cNvSpPr>
            <a:spLocks noGrp="1" noChangeAspect="1"/>
          </p:cNvSpPr>
          <p:nvPr>
            <p:ph type="body" sz="quarter" idx="25" hasCustomPrompt="1"/>
          </p:nvPr>
        </p:nvSpPr>
        <p:spPr>
          <a:xfrm>
            <a:off x="4425556" y="5617151"/>
            <a:ext cx="540000" cy="540000"/>
          </a:xfrm>
          <a:blipFill>
            <a:blip r:embed="rId2"/>
            <a:stretch>
              <a:fillRect/>
            </a:stretch>
          </a:blip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##</a:t>
            </a:r>
          </a:p>
        </p:txBody>
      </p:sp>
      <p:sp>
        <p:nvSpPr>
          <p:cNvPr id="95" name="Text Placeholder 64">
            <a:extLst>
              <a:ext uri="{FF2B5EF4-FFF2-40B4-BE49-F238E27FC236}">
                <a16:creationId xmlns:a16="http://schemas.microsoft.com/office/drawing/2014/main" id="{4093FA1C-3944-439B-8CA8-174326DBCEE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63223" y="5720952"/>
            <a:ext cx="6341402" cy="332399"/>
          </a:xfrm>
        </p:spPr>
        <p:txBody>
          <a:bodyPr wrap="square">
            <a:spAutoFit/>
          </a:bodyPr>
          <a:lstStyle>
            <a:lvl1pPr>
              <a:defRPr lang="en-US" sz="24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Agenda item 7</a:t>
            </a:r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BE8A1E4-0391-614D-AB0B-7E8BD425F0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704" y="5803167"/>
            <a:ext cx="783145" cy="82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18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B11D287-D165-4BC7-AD0A-6C1F8ACE2230}"/>
              </a:ext>
            </a:extLst>
          </p:cNvPr>
          <p:cNvSpPr/>
          <p:nvPr userDrawn="1"/>
        </p:nvSpPr>
        <p:spPr>
          <a:xfrm>
            <a:off x="0" y="1442242"/>
            <a:ext cx="12204700" cy="39608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B65DF1F-030D-46F3-993A-B1C1FE6042D9}"/>
              </a:ext>
            </a:extLst>
          </p:cNvPr>
          <p:cNvSpPr>
            <a:spLocks/>
          </p:cNvSpPr>
          <p:nvPr userDrawn="1"/>
        </p:nvSpPr>
        <p:spPr bwMode="auto">
          <a:xfrm>
            <a:off x="8855787" y="1909382"/>
            <a:ext cx="3348913" cy="3506376"/>
          </a:xfrm>
          <a:custGeom>
            <a:avLst/>
            <a:gdLst>
              <a:gd name="connsiteX0" fmla="*/ 1715698 w 4997428"/>
              <a:gd name="connsiteY0" fmla="*/ 3352613 h 5232402"/>
              <a:gd name="connsiteX1" fmla="*/ 2156976 w 4997428"/>
              <a:gd name="connsiteY1" fmla="*/ 4593909 h 5232402"/>
              <a:gd name="connsiteX2" fmla="*/ 2675550 w 4997428"/>
              <a:gd name="connsiteY2" fmla="*/ 5232402 h 5232402"/>
              <a:gd name="connsiteX3" fmla="*/ 1556212 w 4997428"/>
              <a:gd name="connsiteY3" fmla="*/ 5232402 h 5232402"/>
              <a:gd name="connsiteX4" fmla="*/ 33267 w 4997428"/>
              <a:gd name="connsiteY4" fmla="*/ 4501998 h 5232402"/>
              <a:gd name="connsiteX5" fmla="*/ 32778 w 4997428"/>
              <a:gd name="connsiteY5" fmla="*/ 4501509 h 5232402"/>
              <a:gd name="connsiteX6" fmla="*/ 0 w 4997428"/>
              <a:gd name="connsiteY6" fmla="*/ 4392486 h 5232402"/>
              <a:gd name="connsiteX7" fmla="*/ 77786 w 4997428"/>
              <a:gd name="connsiteY7" fmla="*/ 4231641 h 5232402"/>
              <a:gd name="connsiteX8" fmla="*/ 150191 w 4997428"/>
              <a:gd name="connsiteY8" fmla="*/ 4183240 h 5232402"/>
              <a:gd name="connsiteX9" fmla="*/ 150680 w 4997428"/>
              <a:gd name="connsiteY9" fmla="*/ 4182752 h 5232402"/>
              <a:gd name="connsiteX10" fmla="*/ 151170 w 4997428"/>
              <a:gd name="connsiteY10" fmla="*/ 4182263 h 5232402"/>
              <a:gd name="connsiteX11" fmla="*/ 300382 w 4997428"/>
              <a:gd name="connsiteY11" fmla="*/ 4080573 h 5232402"/>
              <a:gd name="connsiteX12" fmla="*/ 353707 w 4997428"/>
              <a:gd name="connsiteY12" fmla="*/ 4045862 h 5232402"/>
              <a:gd name="connsiteX13" fmla="*/ 1076776 w 4997428"/>
              <a:gd name="connsiteY13" fmla="*/ 3635682 h 5232402"/>
              <a:gd name="connsiteX14" fmla="*/ 1715698 w 4997428"/>
              <a:gd name="connsiteY14" fmla="*/ 3352613 h 5232402"/>
              <a:gd name="connsiteX15" fmla="*/ 863321 w 4997428"/>
              <a:gd name="connsiteY15" fmla="*/ 2153521 h 5232402"/>
              <a:gd name="connsiteX16" fmla="*/ 947042 w 4997428"/>
              <a:gd name="connsiteY16" fmla="*/ 2154010 h 5232402"/>
              <a:gd name="connsiteX17" fmla="*/ 1593308 w 4997428"/>
              <a:gd name="connsiteY17" fmla="*/ 2189739 h 5232402"/>
              <a:gd name="connsiteX18" fmla="*/ 1677518 w 4997428"/>
              <a:gd name="connsiteY18" fmla="*/ 3136317 h 5232402"/>
              <a:gd name="connsiteX19" fmla="*/ 974949 w 4997428"/>
              <a:gd name="connsiteY19" fmla="*/ 3444665 h 5232402"/>
              <a:gd name="connsiteX20" fmla="*/ 428560 w 4997428"/>
              <a:gd name="connsiteY20" fmla="*/ 2363980 h 5232402"/>
              <a:gd name="connsiteX21" fmla="*/ 460384 w 4997428"/>
              <a:gd name="connsiteY21" fmla="*/ 2250430 h 5232402"/>
              <a:gd name="connsiteX22" fmla="*/ 616075 w 4997428"/>
              <a:gd name="connsiteY22" fmla="*/ 2157926 h 5232402"/>
              <a:gd name="connsiteX23" fmla="*/ 863321 w 4997428"/>
              <a:gd name="connsiteY23" fmla="*/ 2153521 h 5232402"/>
              <a:gd name="connsiteX24" fmla="*/ 3345492 w 4997428"/>
              <a:gd name="connsiteY24" fmla="*/ 1662983 h 5232402"/>
              <a:gd name="connsiteX25" fmla="*/ 3391977 w 4997428"/>
              <a:gd name="connsiteY25" fmla="*/ 1682541 h 5232402"/>
              <a:gd name="connsiteX26" fmla="*/ 3439930 w 4997428"/>
              <a:gd name="connsiteY26" fmla="*/ 1722147 h 5232402"/>
              <a:gd name="connsiteX27" fmla="*/ 3577428 w 4997428"/>
              <a:gd name="connsiteY27" fmla="*/ 1839987 h 5232402"/>
              <a:gd name="connsiteX28" fmla="*/ 4022218 w 4997428"/>
              <a:gd name="connsiteY28" fmla="*/ 2282497 h 5232402"/>
              <a:gd name="connsiteX29" fmla="*/ 4935285 w 4997428"/>
              <a:gd name="connsiteY29" fmla="*/ 3795833 h 5232402"/>
              <a:gd name="connsiteX30" fmla="*/ 4997428 w 4997428"/>
              <a:gd name="connsiteY30" fmla="*/ 4005598 h 5232402"/>
              <a:gd name="connsiteX31" fmla="*/ 4997428 w 4997428"/>
              <a:gd name="connsiteY31" fmla="*/ 5232402 h 5232402"/>
              <a:gd name="connsiteX32" fmla="*/ 3778538 w 4997428"/>
              <a:gd name="connsiteY32" fmla="*/ 5232402 h 5232402"/>
              <a:gd name="connsiteX33" fmla="*/ 3309772 w 4997428"/>
              <a:gd name="connsiteY33" fmla="*/ 4529764 h 5232402"/>
              <a:gd name="connsiteX34" fmla="*/ 3134596 w 4997428"/>
              <a:gd name="connsiteY34" fmla="*/ 3215925 h 5232402"/>
              <a:gd name="connsiteX35" fmla="*/ 3263287 w 4997428"/>
              <a:gd name="connsiteY35" fmla="*/ 1857590 h 5232402"/>
              <a:gd name="connsiteX36" fmla="*/ 3286774 w 4997428"/>
              <a:gd name="connsiteY36" fmla="*/ 1742195 h 5232402"/>
              <a:gd name="connsiteX37" fmla="*/ 3345492 w 4997428"/>
              <a:gd name="connsiteY37" fmla="*/ 1662983 h 5232402"/>
              <a:gd name="connsiteX38" fmla="*/ 1985716 w 4997428"/>
              <a:gd name="connsiteY38" fmla="*/ 829675 h 5232402"/>
              <a:gd name="connsiteX39" fmla="*/ 2042469 w 4997428"/>
              <a:gd name="connsiteY39" fmla="*/ 842388 h 5232402"/>
              <a:gd name="connsiteX40" fmla="*/ 2043448 w 4997428"/>
              <a:gd name="connsiteY40" fmla="*/ 842877 h 5232402"/>
              <a:gd name="connsiteX41" fmla="*/ 2043937 w 4997428"/>
              <a:gd name="connsiteY41" fmla="*/ 842877 h 5232402"/>
              <a:gd name="connsiteX42" fmla="*/ 2127599 w 4997428"/>
              <a:gd name="connsiteY42" fmla="*/ 878572 h 5232402"/>
              <a:gd name="connsiteX43" fmla="*/ 2337487 w 4997428"/>
              <a:gd name="connsiteY43" fmla="*/ 973433 h 5232402"/>
              <a:gd name="connsiteX44" fmla="*/ 2367820 w 4997428"/>
              <a:gd name="connsiteY44" fmla="*/ 987614 h 5232402"/>
              <a:gd name="connsiteX45" fmla="*/ 3151109 w 4997428"/>
              <a:gd name="connsiteY45" fmla="*/ 1421823 h 5232402"/>
              <a:gd name="connsiteX46" fmla="*/ 3235749 w 4997428"/>
              <a:gd name="connsiteY46" fmla="*/ 1474632 h 5232402"/>
              <a:gd name="connsiteX47" fmla="*/ 3077722 w 4997428"/>
              <a:gd name="connsiteY47" fmla="*/ 1695160 h 5232402"/>
              <a:gd name="connsiteX48" fmla="*/ 3075765 w 4997428"/>
              <a:gd name="connsiteY48" fmla="*/ 1705428 h 5232402"/>
              <a:gd name="connsiteX49" fmla="*/ 2920183 w 4997428"/>
              <a:gd name="connsiteY49" fmla="*/ 3215871 h 5232402"/>
              <a:gd name="connsiteX50" fmla="*/ 3104141 w 4997428"/>
              <a:gd name="connsiteY50" fmla="*/ 4592334 h 5232402"/>
              <a:gd name="connsiteX51" fmla="*/ 3470100 w 4997428"/>
              <a:gd name="connsiteY51" fmla="*/ 5232402 h 5232402"/>
              <a:gd name="connsiteX52" fmla="*/ 3038092 w 4997428"/>
              <a:gd name="connsiteY52" fmla="*/ 5232402 h 5232402"/>
              <a:gd name="connsiteX53" fmla="*/ 2341890 w 4997428"/>
              <a:gd name="connsiteY53" fmla="*/ 4487205 h 5232402"/>
              <a:gd name="connsiteX54" fmla="*/ 1804694 w 4997428"/>
              <a:gd name="connsiteY54" fmla="*/ 1983166 h 5232402"/>
              <a:gd name="connsiteX55" fmla="*/ 1838941 w 4997428"/>
              <a:gd name="connsiteY55" fmla="*/ 1229656 h 5232402"/>
              <a:gd name="connsiteX56" fmla="*/ 1870743 w 4997428"/>
              <a:gd name="connsiteY56" fmla="*/ 939205 h 5232402"/>
              <a:gd name="connsiteX57" fmla="*/ 1985716 w 4997428"/>
              <a:gd name="connsiteY57" fmla="*/ 829675 h 5232402"/>
              <a:gd name="connsiteX58" fmla="*/ 3454840 w 4997428"/>
              <a:gd name="connsiteY58" fmla="*/ 225284 h 5232402"/>
              <a:gd name="connsiteX59" fmla="*/ 3475877 w 4997428"/>
              <a:gd name="connsiteY59" fmla="*/ 226752 h 5232402"/>
              <a:gd name="connsiteX60" fmla="*/ 3476366 w 4997428"/>
              <a:gd name="connsiteY60" fmla="*/ 227241 h 5232402"/>
              <a:gd name="connsiteX61" fmla="*/ 3477345 w 4997428"/>
              <a:gd name="connsiteY61" fmla="*/ 227241 h 5232402"/>
              <a:gd name="connsiteX62" fmla="*/ 3527736 w 4997428"/>
              <a:gd name="connsiteY62" fmla="*/ 247791 h 5232402"/>
              <a:gd name="connsiteX63" fmla="*/ 3528226 w 4997428"/>
              <a:gd name="connsiteY63" fmla="*/ 248280 h 5232402"/>
              <a:gd name="connsiteX64" fmla="*/ 3529204 w 4997428"/>
              <a:gd name="connsiteY64" fmla="*/ 248769 h 5232402"/>
              <a:gd name="connsiteX65" fmla="*/ 3826172 w 4997428"/>
              <a:gd name="connsiteY65" fmla="*/ 449371 h 5232402"/>
              <a:gd name="connsiteX66" fmla="*/ 4276762 w 4997428"/>
              <a:gd name="connsiteY66" fmla="*/ 798712 h 5232402"/>
              <a:gd name="connsiteX67" fmla="*/ 3902494 w 4997428"/>
              <a:gd name="connsiteY67" fmla="*/ 1684785 h 5232402"/>
              <a:gd name="connsiteX68" fmla="*/ 3130963 w 4997428"/>
              <a:gd name="connsiteY68" fmla="*/ 1155881 h 5232402"/>
              <a:gd name="connsiteX69" fmla="*/ 3342314 w 4997428"/>
              <a:gd name="connsiteY69" fmla="*/ 323139 h 5232402"/>
              <a:gd name="connsiteX70" fmla="*/ 3345250 w 4997428"/>
              <a:gd name="connsiteY70" fmla="*/ 314332 h 5232402"/>
              <a:gd name="connsiteX71" fmla="*/ 3454840 w 4997428"/>
              <a:gd name="connsiteY71" fmla="*/ 225284 h 5232402"/>
              <a:gd name="connsiteX72" fmla="*/ 4997428 w 4997428"/>
              <a:gd name="connsiteY72" fmla="*/ 0 h 5232402"/>
              <a:gd name="connsiteX73" fmla="*/ 4996450 w 4997428"/>
              <a:gd name="connsiteY73" fmla="*/ 3311432 h 5232402"/>
              <a:gd name="connsiteX74" fmla="*/ 4030887 w 4997428"/>
              <a:gd name="connsiteY74" fmla="*/ 1977273 h 5232402"/>
              <a:gd name="connsiteX75" fmla="*/ 4879116 w 4997428"/>
              <a:gd name="connsiteY75" fmla="*/ 134003 h 5232402"/>
              <a:gd name="connsiteX76" fmla="*/ 4930450 w 4997428"/>
              <a:gd name="connsiteY76" fmla="*/ 52819 h 5232402"/>
              <a:gd name="connsiteX77" fmla="*/ 4997428 w 4997428"/>
              <a:gd name="connsiteY77" fmla="*/ 0 h 523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997428" h="5232402">
                <a:moveTo>
                  <a:pt x="1715698" y="3352613"/>
                </a:moveTo>
                <a:cubicBezTo>
                  <a:pt x="1810607" y="3830261"/>
                  <a:pt x="1959330" y="4247774"/>
                  <a:pt x="2156976" y="4593909"/>
                </a:cubicBezTo>
                <a:cubicBezTo>
                  <a:pt x="2304231" y="4852533"/>
                  <a:pt x="2477905" y="5065201"/>
                  <a:pt x="2675550" y="5232402"/>
                </a:cubicBezTo>
                <a:cubicBezTo>
                  <a:pt x="2675550" y="5232402"/>
                  <a:pt x="2675550" y="5232402"/>
                  <a:pt x="1556212" y="5232402"/>
                </a:cubicBezTo>
                <a:cubicBezTo>
                  <a:pt x="445191" y="4978667"/>
                  <a:pt x="81700" y="4563598"/>
                  <a:pt x="33267" y="4501998"/>
                </a:cubicBezTo>
                <a:cubicBezTo>
                  <a:pt x="33267" y="4501998"/>
                  <a:pt x="33267" y="4501998"/>
                  <a:pt x="32778" y="4501509"/>
                </a:cubicBezTo>
                <a:cubicBezTo>
                  <a:pt x="10763" y="4468264"/>
                  <a:pt x="0" y="4431597"/>
                  <a:pt x="0" y="4392486"/>
                </a:cubicBezTo>
                <a:cubicBezTo>
                  <a:pt x="0" y="4328930"/>
                  <a:pt x="29843" y="4267330"/>
                  <a:pt x="77786" y="4231641"/>
                </a:cubicBezTo>
                <a:cubicBezTo>
                  <a:pt x="77786" y="4231641"/>
                  <a:pt x="103715" y="4214529"/>
                  <a:pt x="150191" y="4183240"/>
                </a:cubicBezTo>
                <a:cubicBezTo>
                  <a:pt x="150191" y="4183240"/>
                  <a:pt x="150191" y="4183240"/>
                  <a:pt x="150680" y="4182752"/>
                </a:cubicBezTo>
                <a:cubicBezTo>
                  <a:pt x="150680" y="4182752"/>
                  <a:pt x="150680" y="4182752"/>
                  <a:pt x="151170" y="4182263"/>
                </a:cubicBezTo>
                <a:cubicBezTo>
                  <a:pt x="186393" y="4155862"/>
                  <a:pt x="236783" y="4122618"/>
                  <a:pt x="300382" y="4080573"/>
                </a:cubicBezTo>
                <a:cubicBezTo>
                  <a:pt x="317505" y="4069818"/>
                  <a:pt x="335117" y="4058084"/>
                  <a:pt x="353707" y="4045862"/>
                </a:cubicBezTo>
                <a:cubicBezTo>
                  <a:pt x="511725" y="3944661"/>
                  <a:pt x="765631" y="3791149"/>
                  <a:pt x="1076776" y="3635682"/>
                </a:cubicBezTo>
                <a:cubicBezTo>
                  <a:pt x="1292033" y="3527148"/>
                  <a:pt x="1506801" y="3431814"/>
                  <a:pt x="1715698" y="3352613"/>
                </a:cubicBezTo>
                <a:close/>
                <a:moveTo>
                  <a:pt x="863321" y="2153521"/>
                </a:moveTo>
                <a:cubicBezTo>
                  <a:pt x="889759" y="2153521"/>
                  <a:pt x="917666" y="2153521"/>
                  <a:pt x="947042" y="2154010"/>
                </a:cubicBezTo>
                <a:cubicBezTo>
                  <a:pt x="1086087" y="2155479"/>
                  <a:pt x="1309832" y="2163310"/>
                  <a:pt x="1593308" y="2189739"/>
                </a:cubicBezTo>
                <a:cubicBezTo>
                  <a:pt x="1601141" y="2514728"/>
                  <a:pt x="1629538" y="2832864"/>
                  <a:pt x="1677518" y="3136317"/>
                </a:cubicBezTo>
                <a:cubicBezTo>
                  <a:pt x="1448877" y="3222948"/>
                  <a:pt x="1212892" y="3326710"/>
                  <a:pt x="974949" y="3444665"/>
                </a:cubicBezTo>
                <a:cubicBezTo>
                  <a:pt x="510323" y="2858805"/>
                  <a:pt x="439332" y="2469699"/>
                  <a:pt x="428560" y="2363980"/>
                </a:cubicBezTo>
                <a:cubicBezTo>
                  <a:pt x="425133" y="2327762"/>
                  <a:pt x="445207" y="2272455"/>
                  <a:pt x="460384" y="2250430"/>
                </a:cubicBezTo>
                <a:cubicBezTo>
                  <a:pt x="498083" y="2195123"/>
                  <a:pt x="554386" y="2161841"/>
                  <a:pt x="616075" y="2157926"/>
                </a:cubicBezTo>
                <a:cubicBezTo>
                  <a:pt x="616565" y="2157926"/>
                  <a:pt x="708609" y="2153521"/>
                  <a:pt x="863321" y="2153521"/>
                </a:cubicBezTo>
                <a:close/>
                <a:moveTo>
                  <a:pt x="3345492" y="1662983"/>
                </a:moveTo>
                <a:cubicBezTo>
                  <a:pt x="3359682" y="1662983"/>
                  <a:pt x="3374851" y="1669339"/>
                  <a:pt x="3391977" y="1682541"/>
                </a:cubicBezTo>
                <a:cubicBezTo>
                  <a:pt x="3392466" y="1683030"/>
                  <a:pt x="3409103" y="1695254"/>
                  <a:pt x="3439930" y="1722147"/>
                </a:cubicBezTo>
                <a:cubicBezTo>
                  <a:pt x="3471246" y="1747084"/>
                  <a:pt x="3515774" y="1785712"/>
                  <a:pt x="3577428" y="1839987"/>
                </a:cubicBezTo>
                <a:cubicBezTo>
                  <a:pt x="3659634" y="1913331"/>
                  <a:pt x="3826980" y="2067843"/>
                  <a:pt x="4022218" y="2282497"/>
                </a:cubicBezTo>
                <a:cubicBezTo>
                  <a:pt x="4330978" y="2626237"/>
                  <a:pt x="4740536" y="3168006"/>
                  <a:pt x="4935285" y="3795833"/>
                </a:cubicBezTo>
                <a:cubicBezTo>
                  <a:pt x="4960240" y="3876512"/>
                  <a:pt x="4978345" y="3929320"/>
                  <a:pt x="4997428" y="4005598"/>
                </a:cubicBezTo>
                <a:cubicBezTo>
                  <a:pt x="4997428" y="4005598"/>
                  <a:pt x="4997428" y="4005598"/>
                  <a:pt x="4997428" y="5232402"/>
                </a:cubicBezTo>
                <a:cubicBezTo>
                  <a:pt x="4997428" y="5232402"/>
                  <a:pt x="4997428" y="5232402"/>
                  <a:pt x="3778538" y="5232402"/>
                </a:cubicBezTo>
                <a:cubicBezTo>
                  <a:pt x="3580364" y="5068600"/>
                  <a:pt x="3405189" y="4836343"/>
                  <a:pt x="3309772" y="4529764"/>
                </a:cubicBezTo>
                <a:cubicBezTo>
                  <a:pt x="3193803" y="4155220"/>
                  <a:pt x="3134596" y="3713199"/>
                  <a:pt x="3134596" y="3215925"/>
                </a:cubicBezTo>
                <a:cubicBezTo>
                  <a:pt x="3134596" y="2598366"/>
                  <a:pt x="3224630" y="2060509"/>
                  <a:pt x="3263287" y="1857590"/>
                </a:cubicBezTo>
                <a:cubicBezTo>
                  <a:pt x="3277966" y="1783267"/>
                  <a:pt x="3286774" y="1742195"/>
                  <a:pt x="3286774" y="1742195"/>
                </a:cubicBezTo>
                <a:cubicBezTo>
                  <a:pt x="3296071" y="1706989"/>
                  <a:pt x="3313686" y="1662983"/>
                  <a:pt x="3345492" y="1662983"/>
                </a:cubicBezTo>
                <a:close/>
                <a:moveTo>
                  <a:pt x="1985716" y="829675"/>
                </a:moveTo>
                <a:cubicBezTo>
                  <a:pt x="1997948" y="829675"/>
                  <a:pt x="2017518" y="832120"/>
                  <a:pt x="2042469" y="842388"/>
                </a:cubicBezTo>
                <a:cubicBezTo>
                  <a:pt x="2042469" y="842388"/>
                  <a:pt x="2042469" y="842388"/>
                  <a:pt x="2043448" y="842877"/>
                </a:cubicBezTo>
                <a:cubicBezTo>
                  <a:pt x="2043448" y="842877"/>
                  <a:pt x="2043448" y="842877"/>
                  <a:pt x="2043937" y="842877"/>
                </a:cubicBezTo>
                <a:cubicBezTo>
                  <a:pt x="2044426" y="842877"/>
                  <a:pt x="2073781" y="853635"/>
                  <a:pt x="2127599" y="878572"/>
                </a:cubicBezTo>
                <a:cubicBezTo>
                  <a:pt x="2179949" y="899598"/>
                  <a:pt x="2249422" y="932360"/>
                  <a:pt x="2337487" y="973433"/>
                </a:cubicBezTo>
                <a:cubicBezTo>
                  <a:pt x="2337487" y="973433"/>
                  <a:pt x="2337487" y="973433"/>
                  <a:pt x="2367820" y="987614"/>
                </a:cubicBezTo>
                <a:cubicBezTo>
                  <a:pt x="2638376" y="1118659"/>
                  <a:pt x="2902081" y="1264862"/>
                  <a:pt x="3151109" y="1421823"/>
                </a:cubicBezTo>
                <a:cubicBezTo>
                  <a:pt x="3179486" y="1437959"/>
                  <a:pt x="3207862" y="1456051"/>
                  <a:pt x="3235749" y="1474632"/>
                </a:cubicBezTo>
                <a:cubicBezTo>
                  <a:pt x="3158937" y="1513261"/>
                  <a:pt x="3099738" y="1594431"/>
                  <a:pt x="3077722" y="1695160"/>
                </a:cubicBezTo>
                <a:cubicBezTo>
                  <a:pt x="3077232" y="1698094"/>
                  <a:pt x="3076743" y="1701028"/>
                  <a:pt x="3075765" y="1705428"/>
                </a:cubicBezTo>
                <a:cubicBezTo>
                  <a:pt x="3039560" y="1877547"/>
                  <a:pt x="2920183" y="2495122"/>
                  <a:pt x="2920183" y="3215871"/>
                </a:cubicBezTo>
                <a:cubicBezTo>
                  <a:pt x="2920183" y="3734673"/>
                  <a:pt x="2982318" y="4197732"/>
                  <a:pt x="3104141" y="4592334"/>
                </a:cubicBezTo>
                <a:cubicBezTo>
                  <a:pt x="3191228" y="4868116"/>
                  <a:pt x="3328218" y="5076419"/>
                  <a:pt x="3470100" y="5232402"/>
                </a:cubicBezTo>
                <a:cubicBezTo>
                  <a:pt x="3470100" y="5232402"/>
                  <a:pt x="3470100" y="5232402"/>
                  <a:pt x="3038092" y="5232402"/>
                </a:cubicBezTo>
                <a:cubicBezTo>
                  <a:pt x="2771451" y="5072997"/>
                  <a:pt x="2534165" y="4821663"/>
                  <a:pt x="2341890" y="4487205"/>
                </a:cubicBezTo>
                <a:cubicBezTo>
                  <a:pt x="1897651" y="3710224"/>
                  <a:pt x="1804694" y="2696580"/>
                  <a:pt x="1804694" y="1983166"/>
                </a:cubicBezTo>
                <a:cubicBezTo>
                  <a:pt x="1804694" y="1730366"/>
                  <a:pt x="1815947" y="1477077"/>
                  <a:pt x="1838941" y="1229656"/>
                </a:cubicBezTo>
                <a:cubicBezTo>
                  <a:pt x="1855576" y="1048246"/>
                  <a:pt x="1870743" y="940183"/>
                  <a:pt x="1870743" y="939205"/>
                </a:cubicBezTo>
                <a:cubicBezTo>
                  <a:pt x="1884442" y="867815"/>
                  <a:pt x="1922114" y="831631"/>
                  <a:pt x="1985716" y="829675"/>
                </a:cubicBezTo>
                <a:close/>
                <a:moveTo>
                  <a:pt x="3454840" y="225284"/>
                </a:moveTo>
                <a:cubicBezTo>
                  <a:pt x="3461689" y="225284"/>
                  <a:pt x="3468538" y="225773"/>
                  <a:pt x="3475877" y="226752"/>
                </a:cubicBezTo>
                <a:cubicBezTo>
                  <a:pt x="3475877" y="226752"/>
                  <a:pt x="3475877" y="226752"/>
                  <a:pt x="3476366" y="227241"/>
                </a:cubicBezTo>
                <a:cubicBezTo>
                  <a:pt x="3476366" y="227241"/>
                  <a:pt x="3476366" y="227241"/>
                  <a:pt x="3477345" y="227241"/>
                </a:cubicBezTo>
                <a:cubicBezTo>
                  <a:pt x="3493490" y="228709"/>
                  <a:pt x="3510613" y="235559"/>
                  <a:pt x="3527736" y="247791"/>
                </a:cubicBezTo>
                <a:cubicBezTo>
                  <a:pt x="3527736" y="247791"/>
                  <a:pt x="3527736" y="247791"/>
                  <a:pt x="3528226" y="248280"/>
                </a:cubicBezTo>
                <a:cubicBezTo>
                  <a:pt x="3528226" y="248280"/>
                  <a:pt x="3528226" y="248280"/>
                  <a:pt x="3529204" y="248769"/>
                </a:cubicBezTo>
                <a:cubicBezTo>
                  <a:pt x="3530182" y="249259"/>
                  <a:pt x="3646621" y="320692"/>
                  <a:pt x="3826172" y="449371"/>
                </a:cubicBezTo>
                <a:cubicBezTo>
                  <a:pt x="3925488" y="520805"/>
                  <a:pt x="4083512" y="638719"/>
                  <a:pt x="4276762" y="798712"/>
                </a:cubicBezTo>
                <a:cubicBezTo>
                  <a:pt x="4136350" y="1090318"/>
                  <a:pt x="4010616" y="1388285"/>
                  <a:pt x="3902494" y="1684785"/>
                </a:cubicBezTo>
                <a:cubicBezTo>
                  <a:pt x="3671573" y="1502775"/>
                  <a:pt x="3418636" y="1329573"/>
                  <a:pt x="3130963" y="1155881"/>
                </a:cubicBezTo>
                <a:cubicBezTo>
                  <a:pt x="3212666" y="743913"/>
                  <a:pt x="3305622" y="437139"/>
                  <a:pt x="3342314" y="323139"/>
                </a:cubicBezTo>
                <a:cubicBezTo>
                  <a:pt x="3343782" y="319224"/>
                  <a:pt x="3344271" y="316778"/>
                  <a:pt x="3345250" y="314332"/>
                </a:cubicBezTo>
                <a:cubicBezTo>
                  <a:pt x="3367755" y="255130"/>
                  <a:pt x="3404448" y="225284"/>
                  <a:pt x="3454840" y="225284"/>
                </a:cubicBezTo>
                <a:close/>
                <a:moveTo>
                  <a:pt x="4997428" y="0"/>
                </a:moveTo>
                <a:cubicBezTo>
                  <a:pt x="4997428" y="0"/>
                  <a:pt x="4997428" y="0"/>
                  <a:pt x="4996450" y="3311432"/>
                </a:cubicBezTo>
                <a:cubicBezTo>
                  <a:pt x="4786715" y="2861007"/>
                  <a:pt x="4449868" y="2413516"/>
                  <a:pt x="4030887" y="1977273"/>
                </a:cubicBezTo>
                <a:cubicBezTo>
                  <a:pt x="4316889" y="1108212"/>
                  <a:pt x="4718759" y="399563"/>
                  <a:pt x="4879116" y="134003"/>
                </a:cubicBezTo>
                <a:cubicBezTo>
                  <a:pt x="4912850" y="80695"/>
                  <a:pt x="4930450" y="52819"/>
                  <a:pt x="4930450" y="52819"/>
                </a:cubicBezTo>
                <a:cubicBezTo>
                  <a:pt x="4962717" y="3912"/>
                  <a:pt x="4989606" y="0"/>
                  <a:pt x="4997428" y="0"/>
                </a:cubicBezTo>
                <a:close/>
              </a:path>
            </a:pathLst>
          </a:custGeom>
          <a:noFill/>
          <a:ln>
            <a:solidFill>
              <a:schemeClr val="bg1">
                <a:alpha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7BA48F4-1AFA-43EE-B631-A50D560EF80E}"/>
              </a:ext>
            </a:extLst>
          </p:cNvPr>
          <p:cNvSpPr/>
          <p:nvPr userDrawn="1"/>
        </p:nvSpPr>
        <p:spPr>
          <a:xfrm>
            <a:off x="0" y="5338551"/>
            <a:ext cx="12192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175EE-CBAD-40B8-B774-293E97D267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BE757-02F2-4120-86A6-75C9045828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3276" y="2886092"/>
            <a:ext cx="6408000" cy="1073114"/>
          </a:xfrm>
        </p:spPr>
        <p:txBody>
          <a:bodyPr anchor="ctr">
            <a:spAutoFit/>
          </a:bodyPr>
          <a:lstStyle>
            <a:lvl1pPr>
              <a:spcAft>
                <a:spcPts val="1600"/>
              </a:spcAft>
              <a:defRPr sz="2000" b="0">
                <a:solidFill>
                  <a:schemeClr val="bg1"/>
                </a:solidFill>
              </a:defRPr>
            </a:lvl1pPr>
            <a:lvl2pPr>
              <a:lnSpc>
                <a:spcPct val="8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First level (Section number)</a:t>
            </a:r>
          </a:p>
          <a:p>
            <a:pPr lvl="1"/>
            <a:r>
              <a:rPr lang="en-US"/>
              <a:t>Divider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352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07407E-6 L -0.03659 -4.07407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FE0EF-6D08-4FD2-A682-B9FB8E641E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ADFE60-5AD8-457E-9732-7397A5F366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 dirty="0"/>
              <a:t>Insert &gt; Header &amp; Footer &gt; tick Footer box &gt; Apply to all |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760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FE0EF-6D08-4FD2-A682-B9FB8E641E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98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11010859" cy="363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EACA4E-069D-4351-A086-47231CC0966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413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8F114D6-71D0-44B0-955F-D96A2B62F9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20000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CA941-E218-49A3-B55B-69A27AF40D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5BAC7E1-132A-5C44-B99C-6D6E0F453D2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6090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8F114D6-71D0-44B0-955F-D96A2B62F9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20000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CA941-E218-49A3-B55B-69A27AF40D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06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1CAF5EC5-44CA-4A84-BC08-7E3C2E7411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79239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EF5505D-3F29-4D22-A954-FB8F17A0F6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73870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D25D4-AF48-4DA4-8C93-26FFA3C5451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016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1CAF5EC5-44CA-4A84-BC08-7E3C2E7411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79239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EF5505D-3F29-4D22-A954-FB8F17A0F6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73870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D25D4-AF48-4DA4-8C93-26FFA3C5451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AED6E2-9C93-9142-B576-C43C8F12DC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375322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E2AAE4E1-E0EB-B248-8229-18531D5F8BC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27983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BA1C9B7B-25F6-F349-A28E-345C80302BA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73818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9688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9937D-A797-4A74-B576-60C1722C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39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106">
            <a:extLst>
              <a:ext uri="{FF2B5EF4-FFF2-40B4-BE49-F238E27FC236}">
                <a16:creationId xmlns:a16="http://schemas.microsoft.com/office/drawing/2014/main" id="{7E828B34-A004-5745-B268-3FF2AD81E97A}"/>
              </a:ext>
            </a:extLst>
          </p:cNvPr>
          <p:cNvGrpSpPr/>
          <p:nvPr userDrawn="1"/>
        </p:nvGrpSpPr>
        <p:grpSpPr>
          <a:xfrm>
            <a:off x="5426422" y="4075538"/>
            <a:ext cx="1321973" cy="137693"/>
            <a:chOff x="3981864" y="4075538"/>
            <a:chExt cx="1321973" cy="137693"/>
          </a:xfrm>
          <a:effectLst>
            <a:reflection endPos="0" dir="5400000" sy="-100000" algn="bl" rotWithShape="0"/>
          </a:effectLst>
        </p:grpSpPr>
        <p:sp>
          <p:nvSpPr>
            <p:cNvPr id="108" name="Freeform 22">
              <a:extLst>
                <a:ext uri="{FF2B5EF4-FFF2-40B4-BE49-F238E27FC236}">
                  <a16:creationId xmlns:a16="http://schemas.microsoft.com/office/drawing/2014/main" id="{6F7C7CA7-66E7-7F4B-AA52-D6E815B9D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1864" y="4075538"/>
              <a:ext cx="124094" cy="137693"/>
            </a:xfrm>
            <a:custGeom>
              <a:avLst/>
              <a:gdLst>
                <a:gd name="T0" fmla="*/ 0 w 125"/>
                <a:gd name="T1" fmla="*/ 70 h 139"/>
                <a:gd name="T2" fmla="*/ 0 w 125"/>
                <a:gd name="T3" fmla="*/ 69 h 139"/>
                <a:gd name="T4" fmla="*/ 68 w 125"/>
                <a:gd name="T5" fmla="*/ 0 h 139"/>
                <a:gd name="T6" fmla="*/ 120 w 125"/>
                <a:gd name="T7" fmla="*/ 19 h 139"/>
                <a:gd name="T8" fmla="*/ 105 w 125"/>
                <a:gd name="T9" fmla="*/ 36 h 139"/>
                <a:gd name="T10" fmla="*/ 67 w 125"/>
                <a:gd name="T11" fmla="*/ 22 h 139"/>
                <a:gd name="T12" fmla="*/ 24 w 125"/>
                <a:gd name="T13" fmla="*/ 69 h 139"/>
                <a:gd name="T14" fmla="*/ 24 w 125"/>
                <a:gd name="T15" fmla="*/ 69 h 139"/>
                <a:gd name="T16" fmla="*/ 70 w 125"/>
                <a:gd name="T17" fmla="*/ 117 h 139"/>
                <a:gd name="T18" fmla="*/ 102 w 125"/>
                <a:gd name="T19" fmla="*/ 107 h 139"/>
                <a:gd name="T20" fmla="*/ 102 w 125"/>
                <a:gd name="T21" fmla="*/ 82 h 139"/>
                <a:gd name="T22" fmla="*/ 68 w 125"/>
                <a:gd name="T23" fmla="*/ 82 h 139"/>
                <a:gd name="T24" fmla="*/ 68 w 125"/>
                <a:gd name="T25" fmla="*/ 62 h 139"/>
                <a:gd name="T26" fmla="*/ 125 w 125"/>
                <a:gd name="T27" fmla="*/ 62 h 139"/>
                <a:gd name="T28" fmla="*/ 125 w 125"/>
                <a:gd name="T29" fmla="*/ 118 h 139"/>
                <a:gd name="T30" fmla="*/ 69 w 125"/>
                <a:gd name="T31" fmla="*/ 139 h 139"/>
                <a:gd name="T32" fmla="*/ 0 w 125"/>
                <a:gd name="T33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39">
                  <a:moveTo>
                    <a:pt x="0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2"/>
                    <a:pt x="28" y="0"/>
                    <a:pt x="68" y="0"/>
                  </a:cubicBezTo>
                  <a:cubicBezTo>
                    <a:pt x="92" y="0"/>
                    <a:pt x="106" y="7"/>
                    <a:pt x="120" y="19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95" y="27"/>
                    <a:pt x="84" y="22"/>
                    <a:pt x="67" y="22"/>
                  </a:cubicBezTo>
                  <a:cubicBezTo>
                    <a:pt x="43" y="22"/>
                    <a:pt x="24" y="4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97"/>
                    <a:pt x="42" y="117"/>
                    <a:pt x="70" y="117"/>
                  </a:cubicBezTo>
                  <a:cubicBezTo>
                    <a:pt x="82" y="117"/>
                    <a:pt x="94" y="113"/>
                    <a:pt x="102" y="107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118"/>
                    <a:pt x="125" y="118"/>
                    <a:pt x="125" y="118"/>
                  </a:cubicBezTo>
                  <a:cubicBezTo>
                    <a:pt x="111" y="129"/>
                    <a:pt x="92" y="139"/>
                    <a:pt x="69" y="139"/>
                  </a:cubicBezTo>
                  <a:cubicBezTo>
                    <a:pt x="27" y="139"/>
                    <a:pt x="0" y="109"/>
                    <a:pt x="0" y="7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3">
              <a:extLst>
                <a:ext uri="{FF2B5EF4-FFF2-40B4-BE49-F238E27FC236}">
                  <a16:creationId xmlns:a16="http://schemas.microsoft.com/office/drawing/2014/main" id="{4B4D3777-EEF8-B84E-B85C-A16E3F2490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9559" y="4075538"/>
              <a:ext cx="137693" cy="137693"/>
            </a:xfrm>
            <a:custGeom>
              <a:avLst/>
              <a:gdLst>
                <a:gd name="T0" fmla="*/ 115 w 139"/>
                <a:gd name="T1" fmla="*/ 70 h 139"/>
                <a:gd name="T2" fmla="*/ 115 w 139"/>
                <a:gd name="T3" fmla="*/ 69 h 139"/>
                <a:gd name="T4" fmla="*/ 69 w 139"/>
                <a:gd name="T5" fmla="*/ 22 h 139"/>
                <a:gd name="T6" fmla="*/ 24 w 139"/>
                <a:gd name="T7" fmla="*/ 69 h 139"/>
                <a:gd name="T8" fmla="*/ 24 w 139"/>
                <a:gd name="T9" fmla="*/ 69 h 139"/>
                <a:gd name="T10" fmla="*/ 70 w 139"/>
                <a:gd name="T11" fmla="*/ 117 h 139"/>
                <a:gd name="T12" fmla="*/ 115 w 139"/>
                <a:gd name="T13" fmla="*/ 70 h 139"/>
                <a:gd name="T14" fmla="*/ 0 w 139"/>
                <a:gd name="T15" fmla="*/ 70 h 139"/>
                <a:gd name="T16" fmla="*/ 0 w 139"/>
                <a:gd name="T17" fmla="*/ 69 h 139"/>
                <a:gd name="T18" fmla="*/ 70 w 139"/>
                <a:gd name="T19" fmla="*/ 0 h 139"/>
                <a:gd name="T20" fmla="*/ 139 w 139"/>
                <a:gd name="T21" fmla="*/ 69 h 139"/>
                <a:gd name="T22" fmla="*/ 139 w 139"/>
                <a:gd name="T23" fmla="*/ 69 h 139"/>
                <a:gd name="T24" fmla="*/ 69 w 139"/>
                <a:gd name="T25" fmla="*/ 139 h 139"/>
                <a:gd name="T26" fmla="*/ 0 w 139"/>
                <a:gd name="T27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39">
                  <a:moveTo>
                    <a:pt x="115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15" y="43"/>
                    <a:pt x="96" y="22"/>
                    <a:pt x="69" y="22"/>
                  </a:cubicBezTo>
                  <a:cubicBezTo>
                    <a:pt x="43" y="22"/>
                    <a:pt x="24" y="4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95"/>
                    <a:pt x="43" y="117"/>
                    <a:pt x="70" y="117"/>
                  </a:cubicBezTo>
                  <a:cubicBezTo>
                    <a:pt x="96" y="117"/>
                    <a:pt x="115" y="96"/>
                    <a:pt x="115" y="70"/>
                  </a:cubicBezTo>
                  <a:moveTo>
                    <a:pt x="0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2"/>
                    <a:pt x="29" y="0"/>
                    <a:pt x="70" y="0"/>
                  </a:cubicBezTo>
                  <a:cubicBezTo>
                    <a:pt x="111" y="0"/>
                    <a:pt x="139" y="31"/>
                    <a:pt x="139" y="69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39" y="107"/>
                    <a:pt x="110" y="139"/>
                    <a:pt x="69" y="139"/>
                  </a:cubicBezTo>
                  <a:cubicBezTo>
                    <a:pt x="28" y="139"/>
                    <a:pt x="0" y="107"/>
                    <a:pt x="0" y="7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4">
              <a:extLst>
                <a:ext uri="{FF2B5EF4-FFF2-40B4-BE49-F238E27FC236}">
                  <a16:creationId xmlns:a16="http://schemas.microsoft.com/office/drawing/2014/main" id="{CAF61CEF-CE3C-8749-B086-CCF227581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116" y="4078369"/>
              <a:ext cx="129761" cy="133159"/>
            </a:xfrm>
            <a:custGeom>
              <a:avLst/>
              <a:gdLst>
                <a:gd name="T0" fmla="*/ 0 w 229"/>
                <a:gd name="T1" fmla="*/ 0 h 235"/>
                <a:gd name="T2" fmla="*/ 44 w 229"/>
                <a:gd name="T3" fmla="*/ 0 h 235"/>
                <a:gd name="T4" fmla="*/ 115 w 229"/>
                <a:gd name="T5" fmla="*/ 179 h 235"/>
                <a:gd name="T6" fmla="*/ 185 w 229"/>
                <a:gd name="T7" fmla="*/ 0 h 235"/>
                <a:gd name="T8" fmla="*/ 229 w 229"/>
                <a:gd name="T9" fmla="*/ 0 h 235"/>
                <a:gd name="T10" fmla="*/ 133 w 229"/>
                <a:gd name="T11" fmla="*/ 235 h 235"/>
                <a:gd name="T12" fmla="*/ 96 w 229"/>
                <a:gd name="T13" fmla="*/ 235 h 235"/>
                <a:gd name="T14" fmla="*/ 0 w 229"/>
                <a:gd name="T1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235">
                  <a:moveTo>
                    <a:pt x="0" y="0"/>
                  </a:moveTo>
                  <a:lnTo>
                    <a:pt x="44" y="0"/>
                  </a:lnTo>
                  <a:lnTo>
                    <a:pt x="115" y="179"/>
                  </a:lnTo>
                  <a:lnTo>
                    <a:pt x="185" y="0"/>
                  </a:lnTo>
                  <a:lnTo>
                    <a:pt x="229" y="0"/>
                  </a:lnTo>
                  <a:lnTo>
                    <a:pt x="133" y="235"/>
                  </a:lnTo>
                  <a:lnTo>
                    <a:pt x="96" y="2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5">
              <a:extLst>
                <a:ext uri="{FF2B5EF4-FFF2-40B4-BE49-F238E27FC236}">
                  <a16:creationId xmlns:a16="http://schemas.microsoft.com/office/drawing/2014/main" id="{B0B5E16A-EFC4-6A4B-A716-9AEA2F478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1746" y="4078369"/>
              <a:ext cx="98595" cy="132029"/>
            </a:xfrm>
            <a:custGeom>
              <a:avLst/>
              <a:gdLst>
                <a:gd name="T0" fmla="*/ 0 w 174"/>
                <a:gd name="T1" fmla="*/ 0 h 233"/>
                <a:gd name="T2" fmla="*/ 173 w 174"/>
                <a:gd name="T3" fmla="*/ 0 h 233"/>
                <a:gd name="T4" fmla="*/ 173 w 174"/>
                <a:gd name="T5" fmla="*/ 37 h 233"/>
                <a:gd name="T6" fmla="*/ 40 w 174"/>
                <a:gd name="T7" fmla="*/ 37 h 233"/>
                <a:gd name="T8" fmla="*/ 40 w 174"/>
                <a:gd name="T9" fmla="*/ 96 h 233"/>
                <a:gd name="T10" fmla="*/ 157 w 174"/>
                <a:gd name="T11" fmla="*/ 96 h 233"/>
                <a:gd name="T12" fmla="*/ 157 w 174"/>
                <a:gd name="T13" fmla="*/ 133 h 233"/>
                <a:gd name="T14" fmla="*/ 40 w 174"/>
                <a:gd name="T15" fmla="*/ 133 h 233"/>
                <a:gd name="T16" fmla="*/ 40 w 174"/>
                <a:gd name="T17" fmla="*/ 196 h 233"/>
                <a:gd name="T18" fmla="*/ 174 w 174"/>
                <a:gd name="T19" fmla="*/ 196 h 233"/>
                <a:gd name="T20" fmla="*/ 174 w 174"/>
                <a:gd name="T21" fmla="*/ 233 h 233"/>
                <a:gd name="T22" fmla="*/ 0 w 174"/>
                <a:gd name="T23" fmla="*/ 233 h 233"/>
                <a:gd name="T24" fmla="*/ 0 w 174"/>
                <a:gd name="T2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233">
                  <a:moveTo>
                    <a:pt x="0" y="0"/>
                  </a:moveTo>
                  <a:lnTo>
                    <a:pt x="173" y="0"/>
                  </a:lnTo>
                  <a:lnTo>
                    <a:pt x="173" y="37"/>
                  </a:lnTo>
                  <a:lnTo>
                    <a:pt x="40" y="37"/>
                  </a:lnTo>
                  <a:lnTo>
                    <a:pt x="40" y="96"/>
                  </a:lnTo>
                  <a:lnTo>
                    <a:pt x="157" y="96"/>
                  </a:lnTo>
                  <a:lnTo>
                    <a:pt x="157" y="133"/>
                  </a:lnTo>
                  <a:lnTo>
                    <a:pt x="40" y="133"/>
                  </a:lnTo>
                  <a:lnTo>
                    <a:pt x="40" y="196"/>
                  </a:lnTo>
                  <a:lnTo>
                    <a:pt x="174" y="196"/>
                  </a:lnTo>
                  <a:lnTo>
                    <a:pt x="174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6">
              <a:extLst>
                <a:ext uri="{FF2B5EF4-FFF2-40B4-BE49-F238E27FC236}">
                  <a16:creationId xmlns:a16="http://schemas.microsoft.com/office/drawing/2014/main" id="{04A08AC9-F30D-6444-881F-8A3E2B9AE4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3572" y="4078369"/>
              <a:ext cx="111628" cy="132029"/>
            </a:xfrm>
            <a:custGeom>
              <a:avLst/>
              <a:gdLst>
                <a:gd name="T0" fmla="*/ 57 w 113"/>
                <a:gd name="T1" fmla="*/ 66 h 133"/>
                <a:gd name="T2" fmla="*/ 85 w 113"/>
                <a:gd name="T3" fmla="*/ 44 h 133"/>
                <a:gd name="T4" fmla="*/ 85 w 113"/>
                <a:gd name="T5" fmla="*/ 43 h 133"/>
                <a:gd name="T6" fmla="*/ 57 w 113"/>
                <a:gd name="T7" fmla="*/ 21 h 133"/>
                <a:gd name="T8" fmla="*/ 23 w 113"/>
                <a:gd name="T9" fmla="*/ 21 h 133"/>
                <a:gd name="T10" fmla="*/ 23 w 113"/>
                <a:gd name="T11" fmla="*/ 66 h 133"/>
                <a:gd name="T12" fmla="*/ 57 w 113"/>
                <a:gd name="T13" fmla="*/ 66 h 133"/>
                <a:gd name="T14" fmla="*/ 0 w 113"/>
                <a:gd name="T15" fmla="*/ 0 h 133"/>
                <a:gd name="T16" fmla="*/ 59 w 113"/>
                <a:gd name="T17" fmla="*/ 0 h 133"/>
                <a:gd name="T18" fmla="*/ 98 w 113"/>
                <a:gd name="T19" fmla="*/ 13 h 133"/>
                <a:gd name="T20" fmla="*/ 109 w 113"/>
                <a:gd name="T21" fmla="*/ 42 h 133"/>
                <a:gd name="T22" fmla="*/ 109 w 113"/>
                <a:gd name="T23" fmla="*/ 42 h 133"/>
                <a:gd name="T24" fmla="*/ 77 w 113"/>
                <a:gd name="T25" fmla="*/ 83 h 133"/>
                <a:gd name="T26" fmla="*/ 113 w 113"/>
                <a:gd name="T27" fmla="*/ 133 h 133"/>
                <a:gd name="T28" fmla="*/ 85 w 113"/>
                <a:gd name="T29" fmla="*/ 133 h 133"/>
                <a:gd name="T30" fmla="*/ 52 w 113"/>
                <a:gd name="T31" fmla="*/ 87 h 133"/>
                <a:gd name="T32" fmla="*/ 23 w 113"/>
                <a:gd name="T33" fmla="*/ 87 h 133"/>
                <a:gd name="T34" fmla="*/ 23 w 113"/>
                <a:gd name="T35" fmla="*/ 133 h 133"/>
                <a:gd name="T36" fmla="*/ 0 w 113"/>
                <a:gd name="T37" fmla="*/ 133 h 133"/>
                <a:gd name="T38" fmla="*/ 0 w 113"/>
                <a:gd name="T3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" h="133">
                  <a:moveTo>
                    <a:pt x="57" y="66"/>
                  </a:moveTo>
                  <a:cubicBezTo>
                    <a:pt x="74" y="66"/>
                    <a:pt x="85" y="57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29"/>
                    <a:pt x="74" y="21"/>
                    <a:pt x="57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66"/>
                    <a:pt x="23" y="66"/>
                    <a:pt x="23" y="66"/>
                  </a:cubicBezTo>
                  <a:lnTo>
                    <a:pt x="57" y="66"/>
                  </a:lnTo>
                  <a:close/>
                  <a:moveTo>
                    <a:pt x="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76" y="0"/>
                    <a:pt x="89" y="5"/>
                    <a:pt x="98" y="13"/>
                  </a:cubicBezTo>
                  <a:cubicBezTo>
                    <a:pt x="105" y="20"/>
                    <a:pt x="109" y="30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64"/>
                    <a:pt x="95" y="77"/>
                    <a:pt x="77" y="83"/>
                  </a:cubicBezTo>
                  <a:cubicBezTo>
                    <a:pt x="113" y="133"/>
                    <a:pt x="113" y="133"/>
                    <a:pt x="113" y="133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7">
              <a:extLst>
                <a:ext uri="{FF2B5EF4-FFF2-40B4-BE49-F238E27FC236}">
                  <a16:creationId xmlns:a16="http://schemas.microsoft.com/office/drawing/2014/main" id="{1D109B4E-5555-5744-A62F-036199B14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067" y="4078369"/>
              <a:ext cx="115594" cy="132029"/>
            </a:xfrm>
            <a:custGeom>
              <a:avLst/>
              <a:gdLst>
                <a:gd name="T0" fmla="*/ 0 w 204"/>
                <a:gd name="T1" fmla="*/ 0 h 233"/>
                <a:gd name="T2" fmla="*/ 38 w 204"/>
                <a:gd name="T3" fmla="*/ 0 h 233"/>
                <a:gd name="T4" fmla="*/ 162 w 204"/>
                <a:gd name="T5" fmla="*/ 161 h 233"/>
                <a:gd name="T6" fmla="*/ 162 w 204"/>
                <a:gd name="T7" fmla="*/ 0 h 233"/>
                <a:gd name="T8" fmla="*/ 204 w 204"/>
                <a:gd name="T9" fmla="*/ 0 h 233"/>
                <a:gd name="T10" fmla="*/ 204 w 204"/>
                <a:gd name="T11" fmla="*/ 233 h 233"/>
                <a:gd name="T12" fmla="*/ 169 w 204"/>
                <a:gd name="T13" fmla="*/ 233 h 233"/>
                <a:gd name="T14" fmla="*/ 40 w 204"/>
                <a:gd name="T15" fmla="*/ 67 h 233"/>
                <a:gd name="T16" fmla="*/ 40 w 204"/>
                <a:gd name="T17" fmla="*/ 233 h 233"/>
                <a:gd name="T18" fmla="*/ 0 w 204"/>
                <a:gd name="T19" fmla="*/ 233 h 233"/>
                <a:gd name="T20" fmla="*/ 0 w 204"/>
                <a:gd name="T2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233">
                  <a:moveTo>
                    <a:pt x="0" y="0"/>
                  </a:moveTo>
                  <a:lnTo>
                    <a:pt x="38" y="0"/>
                  </a:lnTo>
                  <a:lnTo>
                    <a:pt x="162" y="161"/>
                  </a:lnTo>
                  <a:lnTo>
                    <a:pt x="162" y="0"/>
                  </a:lnTo>
                  <a:lnTo>
                    <a:pt x="204" y="0"/>
                  </a:lnTo>
                  <a:lnTo>
                    <a:pt x="204" y="233"/>
                  </a:lnTo>
                  <a:lnTo>
                    <a:pt x="169" y="233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8">
              <a:extLst>
                <a:ext uri="{FF2B5EF4-FFF2-40B4-BE49-F238E27FC236}">
                  <a16:creationId xmlns:a16="http://schemas.microsoft.com/office/drawing/2014/main" id="{3E47AD5D-C255-A049-B3DE-2282F80A1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9325" y="4078369"/>
              <a:ext cx="130893" cy="132029"/>
            </a:xfrm>
            <a:custGeom>
              <a:avLst/>
              <a:gdLst>
                <a:gd name="T0" fmla="*/ 0 w 231"/>
                <a:gd name="T1" fmla="*/ 0 h 233"/>
                <a:gd name="T2" fmla="*/ 44 w 231"/>
                <a:gd name="T3" fmla="*/ 0 h 233"/>
                <a:gd name="T4" fmla="*/ 115 w 231"/>
                <a:gd name="T5" fmla="*/ 110 h 233"/>
                <a:gd name="T6" fmla="*/ 187 w 231"/>
                <a:gd name="T7" fmla="*/ 0 h 233"/>
                <a:gd name="T8" fmla="*/ 231 w 231"/>
                <a:gd name="T9" fmla="*/ 0 h 233"/>
                <a:gd name="T10" fmla="*/ 231 w 231"/>
                <a:gd name="T11" fmla="*/ 233 h 233"/>
                <a:gd name="T12" fmla="*/ 189 w 231"/>
                <a:gd name="T13" fmla="*/ 233 h 233"/>
                <a:gd name="T14" fmla="*/ 189 w 231"/>
                <a:gd name="T15" fmla="*/ 65 h 233"/>
                <a:gd name="T16" fmla="*/ 115 w 231"/>
                <a:gd name="T17" fmla="*/ 175 h 233"/>
                <a:gd name="T18" fmla="*/ 114 w 231"/>
                <a:gd name="T19" fmla="*/ 175 h 233"/>
                <a:gd name="T20" fmla="*/ 40 w 231"/>
                <a:gd name="T21" fmla="*/ 67 h 233"/>
                <a:gd name="T22" fmla="*/ 40 w 231"/>
                <a:gd name="T23" fmla="*/ 233 h 233"/>
                <a:gd name="T24" fmla="*/ 0 w 231"/>
                <a:gd name="T25" fmla="*/ 233 h 233"/>
                <a:gd name="T26" fmla="*/ 0 w 231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1" h="233">
                  <a:moveTo>
                    <a:pt x="0" y="0"/>
                  </a:moveTo>
                  <a:lnTo>
                    <a:pt x="44" y="0"/>
                  </a:lnTo>
                  <a:lnTo>
                    <a:pt x="115" y="110"/>
                  </a:lnTo>
                  <a:lnTo>
                    <a:pt x="187" y="0"/>
                  </a:lnTo>
                  <a:lnTo>
                    <a:pt x="231" y="0"/>
                  </a:lnTo>
                  <a:lnTo>
                    <a:pt x="231" y="233"/>
                  </a:lnTo>
                  <a:lnTo>
                    <a:pt x="189" y="233"/>
                  </a:lnTo>
                  <a:lnTo>
                    <a:pt x="189" y="65"/>
                  </a:lnTo>
                  <a:lnTo>
                    <a:pt x="115" y="175"/>
                  </a:lnTo>
                  <a:lnTo>
                    <a:pt x="114" y="175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9">
              <a:extLst>
                <a:ext uri="{FF2B5EF4-FFF2-40B4-BE49-F238E27FC236}">
                  <a16:creationId xmlns:a16="http://schemas.microsoft.com/office/drawing/2014/main" id="{33F319D9-EB38-C04B-9B8C-45B4405B1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752" y="4078369"/>
              <a:ext cx="99162" cy="132029"/>
            </a:xfrm>
            <a:custGeom>
              <a:avLst/>
              <a:gdLst>
                <a:gd name="T0" fmla="*/ 0 w 175"/>
                <a:gd name="T1" fmla="*/ 0 h 233"/>
                <a:gd name="T2" fmla="*/ 173 w 175"/>
                <a:gd name="T3" fmla="*/ 0 h 233"/>
                <a:gd name="T4" fmla="*/ 173 w 175"/>
                <a:gd name="T5" fmla="*/ 37 h 233"/>
                <a:gd name="T6" fmla="*/ 40 w 175"/>
                <a:gd name="T7" fmla="*/ 37 h 233"/>
                <a:gd name="T8" fmla="*/ 40 w 175"/>
                <a:gd name="T9" fmla="*/ 96 h 233"/>
                <a:gd name="T10" fmla="*/ 157 w 175"/>
                <a:gd name="T11" fmla="*/ 96 h 233"/>
                <a:gd name="T12" fmla="*/ 157 w 175"/>
                <a:gd name="T13" fmla="*/ 133 h 233"/>
                <a:gd name="T14" fmla="*/ 40 w 175"/>
                <a:gd name="T15" fmla="*/ 133 h 233"/>
                <a:gd name="T16" fmla="*/ 40 w 175"/>
                <a:gd name="T17" fmla="*/ 196 h 233"/>
                <a:gd name="T18" fmla="*/ 175 w 175"/>
                <a:gd name="T19" fmla="*/ 196 h 233"/>
                <a:gd name="T20" fmla="*/ 175 w 175"/>
                <a:gd name="T21" fmla="*/ 233 h 233"/>
                <a:gd name="T22" fmla="*/ 0 w 175"/>
                <a:gd name="T23" fmla="*/ 233 h 233"/>
                <a:gd name="T24" fmla="*/ 0 w 175"/>
                <a:gd name="T2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233">
                  <a:moveTo>
                    <a:pt x="0" y="0"/>
                  </a:moveTo>
                  <a:lnTo>
                    <a:pt x="173" y="0"/>
                  </a:lnTo>
                  <a:lnTo>
                    <a:pt x="173" y="37"/>
                  </a:lnTo>
                  <a:lnTo>
                    <a:pt x="40" y="37"/>
                  </a:lnTo>
                  <a:lnTo>
                    <a:pt x="40" y="96"/>
                  </a:lnTo>
                  <a:lnTo>
                    <a:pt x="157" y="96"/>
                  </a:lnTo>
                  <a:lnTo>
                    <a:pt x="157" y="133"/>
                  </a:lnTo>
                  <a:lnTo>
                    <a:pt x="40" y="133"/>
                  </a:lnTo>
                  <a:lnTo>
                    <a:pt x="40" y="196"/>
                  </a:lnTo>
                  <a:lnTo>
                    <a:pt x="175" y="196"/>
                  </a:lnTo>
                  <a:lnTo>
                    <a:pt x="175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0">
              <a:extLst>
                <a:ext uri="{FF2B5EF4-FFF2-40B4-BE49-F238E27FC236}">
                  <a16:creationId xmlns:a16="http://schemas.microsoft.com/office/drawing/2014/main" id="{60817A10-46F0-A749-8BE6-8F26A46FC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581" y="4078369"/>
              <a:ext cx="115027" cy="132029"/>
            </a:xfrm>
            <a:custGeom>
              <a:avLst/>
              <a:gdLst>
                <a:gd name="T0" fmla="*/ 0 w 203"/>
                <a:gd name="T1" fmla="*/ 0 h 233"/>
                <a:gd name="T2" fmla="*/ 38 w 203"/>
                <a:gd name="T3" fmla="*/ 0 h 233"/>
                <a:gd name="T4" fmla="*/ 162 w 203"/>
                <a:gd name="T5" fmla="*/ 161 h 233"/>
                <a:gd name="T6" fmla="*/ 162 w 203"/>
                <a:gd name="T7" fmla="*/ 0 h 233"/>
                <a:gd name="T8" fmla="*/ 203 w 203"/>
                <a:gd name="T9" fmla="*/ 0 h 233"/>
                <a:gd name="T10" fmla="*/ 203 w 203"/>
                <a:gd name="T11" fmla="*/ 233 h 233"/>
                <a:gd name="T12" fmla="*/ 169 w 203"/>
                <a:gd name="T13" fmla="*/ 233 h 233"/>
                <a:gd name="T14" fmla="*/ 40 w 203"/>
                <a:gd name="T15" fmla="*/ 67 h 233"/>
                <a:gd name="T16" fmla="*/ 40 w 203"/>
                <a:gd name="T17" fmla="*/ 233 h 233"/>
                <a:gd name="T18" fmla="*/ 0 w 203"/>
                <a:gd name="T19" fmla="*/ 233 h 233"/>
                <a:gd name="T20" fmla="*/ 0 w 203"/>
                <a:gd name="T2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33">
                  <a:moveTo>
                    <a:pt x="0" y="0"/>
                  </a:moveTo>
                  <a:lnTo>
                    <a:pt x="38" y="0"/>
                  </a:lnTo>
                  <a:lnTo>
                    <a:pt x="162" y="161"/>
                  </a:lnTo>
                  <a:lnTo>
                    <a:pt x="162" y="0"/>
                  </a:lnTo>
                  <a:lnTo>
                    <a:pt x="203" y="0"/>
                  </a:lnTo>
                  <a:lnTo>
                    <a:pt x="203" y="233"/>
                  </a:lnTo>
                  <a:lnTo>
                    <a:pt x="169" y="233"/>
                  </a:lnTo>
                  <a:lnTo>
                    <a:pt x="40" y="67"/>
                  </a:lnTo>
                  <a:lnTo>
                    <a:pt x="40" y="233"/>
                  </a:lnTo>
                  <a:lnTo>
                    <a:pt x="0" y="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1">
              <a:extLst>
                <a:ext uri="{FF2B5EF4-FFF2-40B4-BE49-F238E27FC236}">
                  <a16:creationId xmlns:a16="http://schemas.microsoft.com/office/drawing/2014/main" id="{08ADF693-AE1A-FA42-94F6-925625DAC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310" y="4078369"/>
              <a:ext cx="106527" cy="132029"/>
            </a:xfrm>
            <a:custGeom>
              <a:avLst/>
              <a:gdLst>
                <a:gd name="T0" fmla="*/ 73 w 188"/>
                <a:gd name="T1" fmla="*/ 37 h 233"/>
                <a:gd name="T2" fmla="*/ 0 w 188"/>
                <a:gd name="T3" fmla="*/ 37 h 233"/>
                <a:gd name="T4" fmla="*/ 0 w 188"/>
                <a:gd name="T5" fmla="*/ 0 h 233"/>
                <a:gd name="T6" fmla="*/ 188 w 188"/>
                <a:gd name="T7" fmla="*/ 0 h 233"/>
                <a:gd name="T8" fmla="*/ 188 w 188"/>
                <a:gd name="T9" fmla="*/ 37 h 233"/>
                <a:gd name="T10" fmla="*/ 115 w 188"/>
                <a:gd name="T11" fmla="*/ 37 h 233"/>
                <a:gd name="T12" fmla="*/ 115 w 188"/>
                <a:gd name="T13" fmla="*/ 233 h 233"/>
                <a:gd name="T14" fmla="*/ 73 w 188"/>
                <a:gd name="T15" fmla="*/ 233 h 233"/>
                <a:gd name="T16" fmla="*/ 73 w 188"/>
                <a:gd name="T17" fmla="*/ 3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233">
                  <a:moveTo>
                    <a:pt x="73" y="37"/>
                  </a:moveTo>
                  <a:lnTo>
                    <a:pt x="0" y="37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37"/>
                  </a:lnTo>
                  <a:lnTo>
                    <a:pt x="115" y="37"/>
                  </a:lnTo>
                  <a:lnTo>
                    <a:pt x="115" y="233"/>
                  </a:lnTo>
                  <a:lnTo>
                    <a:pt x="73" y="233"/>
                  </a:lnTo>
                  <a:lnTo>
                    <a:pt x="73" y="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8FBFE7C-AE93-9145-BDAC-94FB5E50C62B}"/>
              </a:ext>
            </a:extLst>
          </p:cNvPr>
          <p:cNvGrpSpPr/>
          <p:nvPr userDrawn="1"/>
        </p:nvGrpSpPr>
        <p:grpSpPr>
          <a:xfrm>
            <a:off x="5436622" y="3577459"/>
            <a:ext cx="1348605" cy="446513"/>
            <a:chOff x="3992064" y="3577459"/>
            <a:chExt cx="1348605" cy="446513"/>
          </a:xfrm>
          <a:effectLst>
            <a:reflection endPos="0" dir="5400000" sy="-100000" algn="bl" rotWithShape="0"/>
          </a:effectLst>
        </p:grpSpPr>
        <p:sp>
          <p:nvSpPr>
            <p:cNvPr id="120" name="Freeform 21">
              <a:extLst>
                <a:ext uri="{FF2B5EF4-FFF2-40B4-BE49-F238E27FC236}">
                  <a16:creationId xmlns:a16="http://schemas.microsoft.com/office/drawing/2014/main" id="{EE710DF6-96B5-FF4F-85E0-C7216A15C4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2064" y="3585959"/>
              <a:ext cx="1348605" cy="428380"/>
            </a:xfrm>
            <a:custGeom>
              <a:avLst/>
              <a:gdLst>
                <a:gd name="T0" fmla="*/ 2205 w 2380"/>
                <a:gd name="T1" fmla="*/ 0 h 756"/>
                <a:gd name="T2" fmla="*/ 2094 w 2380"/>
                <a:gd name="T3" fmla="*/ 483 h 756"/>
                <a:gd name="T4" fmla="*/ 1977 w 2380"/>
                <a:gd name="T5" fmla="*/ 0 h 756"/>
                <a:gd name="T6" fmla="*/ 1814 w 2380"/>
                <a:gd name="T7" fmla="*/ 0 h 756"/>
                <a:gd name="T8" fmla="*/ 1694 w 2380"/>
                <a:gd name="T9" fmla="*/ 478 h 756"/>
                <a:gd name="T10" fmla="*/ 1585 w 2380"/>
                <a:gd name="T11" fmla="*/ 0 h 756"/>
                <a:gd name="T12" fmla="*/ 1409 w 2380"/>
                <a:gd name="T13" fmla="*/ 0 h 756"/>
                <a:gd name="T14" fmla="*/ 1605 w 2380"/>
                <a:gd name="T15" fmla="*/ 754 h 756"/>
                <a:gd name="T16" fmla="*/ 1779 w 2380"/>
                <a:gd name="T17" fmla="*/ 754 h 756"/>
                <a:gd name="T18" fmla="*/ 1893 w 2380"/>
                <a:gd name="T19" fmla="*/ 278 h 756"/>
                <a:gd name="T20" fmla="*/ 2010 w 2380"/>
                <a:gd name="T21" fmla="*/ 754 h 756"/>
                <a:gd name="T22" fmla="*/ 2181 w 2380"/>
                <a:gd name="T23" fmla="*/ 754 h 756"/>
                <a:gd name="T24" fmla="*/ 2183 w 2380"/>
                <a:gd name="T25" fmla="*/ 749 h 756"/>
                <a:gd name="T26" fmla="*/ 2380 w 2380"/>
                <a:gd name="T27" fmla="*/ 0 h 756"/>
                <a:gd name="T28" fmla="*/ 2205 w 2380"/>
                <a:gd name="T29" fmla="*/ 0 h 756"/>
                <a:gd name="T30" fmla="*/ 583 w 2380"/>
                <a:gd name="T31" fmla="*/ 483 h 756"/>
                <a:gd name="T32" fmla="*/ 173 w 2380"/>
                <a:gd name="T33" fmla="*/ 0 h 756"/>
                <a:gd name="T34" fmla="*/ 0 w 2380"/>
                <a:gd name="T35" fmla="*/ 0 h 756"/>
                <a:gd name="T36" fmla="*/ 0 w 2380"/>
                <a:gd name="T37" fmla="*/ 756 h 756"/>
                <a:gd name="T38" fmla="*/ 169 w 2380"/>
                <a:gd name="T39" fmla="*/ 756 h 756"/>
                <a:gd name="T40" fmla="*/ 169 w 2380"/>
                <a:gd name="T41" fmla="*/ 275 h 756"/>
                <a:gd name="T42" fmla="*/ 578 w 2380"/>
                <a:gd name="T43" fmla="*/ 756 h 756"/>
                <a:gd name="T44" fmla="*/ 752 w 2380"/>
                <a:gd name="T45" fmla="*/ 756 h 756"/>
                <a:gd name="T46" fmla="*/ 752 w 2380"/>
                <a:gd name="T47" fmla="*/ 0 h 756"/>
                <a:gd name="T48" fmla="*/ 583 w 2380"/>
                <a:gd name="T49" fmla="*/ 0 h 756"/>
                <a:gd name="T50" fmla="*/ 583 w 2380"/>
                <a:gd name="T51" fmla="*/ 483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80" h="756">
                  <a:moveTo>
                    <a:pt x="2205" y="0"/>
                  </a:moveTo>
                  <a:lnTo>
                    <a:pt x="2094" y="483"/>
                  </a:lnTo>
                  <a:lnTo>
                    <a:pt x="1977" y="0"/>
                  </a:lnTo>
                  <a:lnTo>
                    <a:pt x="1814" y="0"/>
                  </a:lnTo>
                  <a:lnTo>
                    <a:pt x="1694" y="478"/>
                  </a:lnTo>
                  <a:lnTo>
                    <a:pt x="1585" y="0"/>
                  </a:lnTo>
                  <a:lnTo>
                    <a:pt x="1409" y="0"/>
                  </a:lnTo>
                  <a:lnTo>
                    <a:pt x="1605" y="754"/>
                  </a:lnTo>
                  <a:lnTo>
                    <a:pt x="1779" y="754"/>
                  </a:lnTo>
                  <a:lnTo>
                    <a:pt x="1893" y="278"/>
                  </a:lnTo>
                  <a:lnTo>
                    <a:pt x="2010" y="754"/>
                  </a:lnTo>
                  <a:lnTo>
                    <a:pt x="2181" y="754"/>
                  </a:lnTo>
                  <a:lnTo>
                    <a:pt x="2183" y="749"/>
                  </a:lnTo>
                  <a:lnTo>
                    <a:pt x="2380" y="0"/>
                  </a:lnTo>
                  <a:lnTo>
                    <a:pt x="2205" y="0"/>
                  </a:lnTo>
                  <a:close/>
                  <a:moveTo>
                    <a:pt x="583" y="483"/>
                  </a:moveTo>
                  <a:lnTo>
                    <a:pt x="173" y="0"/>
                  </a:lnTo>
                  <a:lnTo>
                    <a:pt x="0" y="0"/>
                  </a:lnTo>
                  <a:lnTo>
                    <a:pt x="0" y="756"/>
                  </a:lnTo>
                  <a:lnTo>
                    <a:pt x="169" y="756"/>
                  </a:lnTo>
                  <a:lnTo>
                    <a:pt x="169" y="275"/>
                  </a:lnTo>
                  <a:lnTo>
                    <a:pt x="578" y="756"/>
                  </a:lnTo>
                  <a:lnTo>
                    <a:pt x="752" y="756"/>
                  </a:lnTo>
                  <a:lnTo>
                    <a:pt x="752" y="0"/>
                  </a:lnTo>
                  <a:lnTo>
                    <a:pt x="583" y="0"/>
                  </a:lnTo>
                  <a:lnTo>
                    <a:pt x="583" y="4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2">
              <a:extLst>
                <a:ext uri="{FF2B5EF4-FFF2-40B4-BE49-F238E27FC236}">
                  <a16:creationId xmlns:a16="http://schemas.microsoft.com/office/drawing/2014/main" id="{D58497E6-722C-894E-86CD-DDF1201B3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243" y="3577459"/>
              <a:ext cx="343384" cy="446513"/>
            </a:xfrm>
            <a:custGeom>
              <a:avLst/>
              <a:gdLst>
                <a:gd name="T0" fmla="*/ 0 w 347"/>
                <a:gd name="T1" fmla="*/ 381 h 451"/>
                <a:gd name="T2" fmla="*/ 57 w 347"/>
                <a:gd name="T3" fmla="*/ 312 h 451"/>
                <a:gd name="T4" fmla="*/ 188 w 347"/>
                <a:gd name="T5" fmla="*/ 366 h 451"/>
                <a:gd name="T6" fmla="*/ 251 w 347"/>
                <a:gd name="T7" fmla="*/ 324 h 451"/>
                <a:gd name="T8" fmla="*/ 251 w 347"/>
                <a:gd name="T9" fmla="*/ 323 h 451"/>
                <a:gd name="T10" fmla="*/ 163 w 347"/>
                <a:gd name="T11" fmla="*/ 267 h 451"/>
                <a:gd name="T12" fmla="*/ 18 w 347"/>
                <a:gd name="T13" fmla="*/ 133 h 451"/>
                <a:gd name="T14" fmla="*/ 18 w 347"/>
                <a:gd name="T15" fmla="*/ 132 h 451"/>
                <a:gd name="T16" fmla="*/ 171 w 347"/>
                <a:gd name="T17" fmla="*/ 0 h 451"/>
                <a:gd name="T18" fmla="*/ 334 w 347"/>
                <a:gd name="T19" fmla="*/ 56 h 451"/>
                <a:gd name="T20" fmla="*/ 284 w 347"/>
                <a:gd name="T21" fmla="*/ 128 h 451"/>
                <a:gd name="T22" fmla="*/ 170 w 347"/>
                <a:gd name="T23" fmla="*/ 85 h 451"/>
                <a:gd name="T24" fmla="*/ 114 w 347"/>
                <a:gd name="T25" fmla="*/ 123 h 451"/>
                <a:gd name="T26" fmla="*/ 114 w 347"/>
                <a:gd name="T27" fmla="*/ 125 h 451"/>
                <a:gd name="T28" fmla="*/ 208 w 347"/>
                <a:gd name="T29" fmla="*/ 182 h 451"/>
                <a:gd name="T30" fmla="*/ 347 w 347"/>
                <a:gd name="T31" fmla="*/ 314 h 451"/>
                <a:gd name="T32" fmla="*/ 347 w 347"/>
                <a:gd name="T33" fmla="*/ 315 h 451"/>
                <a:gd name="T34" fmla="*/ 186 w 347"/>
                <a:gd name="T35" fmla="*/ 451 h 451"/>
                <a:gd name="T36" fmla="*/ 0 w 347"/>
                <a:gd name="T37" fmla="*/ 38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7" h="451">
                  <a:moveTo>
                    <a:pt x="0" y="381"/>
                  </a:moveTo>
                  <a:cubicBezTo>
                    <a:pt x="57" y="312"/>
                    <a:pt x="57" y="312"/>
                    <a:pt x="57" y="312"/>
                  </a:cubicBezTo>
                  <a:cubicBezTo>
                    <a:pt x="97" y="345"/>
                    <a:pt x="138" y="366"/>
                    <a:pt x="188" y="366"/>
                  </a:cubicBezTo>
                  <a:cubicBezTo>
                    <a:pt x="227" y="366"/>
                    <a:pt x="251" y="350"/>
                    <a:pt x="251" y="324"/>
                  </a:cubicBezTo>
                  <a:cubicBezTo>
                    <a:pt x="251" y="323"/>
                    <a:pt x="251" y="323"/>
                    <a:pt x="251" y="323"/>
                  </a:cubicBezTo>
                  <a:cubicBezTo>
                    <a:pt x="251" y="299"/>
                    <a:pt x="236" y="286"/>
                    <a:pt x="163" y="267"/>
                  </a:cubicBezTo>
                  <a:cubicBezTo>
                    <a:pt x="75" y="245"/>
                    <a:pt x="18" y="220"/>
                    <a:pt x="18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53"/>
                    <a:pt x="82" y="0"/>
                    <a:pt x="171" y="0"/>
                  </a:cubicBezTo>
                  <a:cubicBezTo>
                    <a:pt x="235" y="0"/>
                    <a:pt x="289" y="20"/>
                    <a:pt x="334" y="56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45" y="101"/>
                    <a:pt x="207" y="85"/>
                    <a:pt x="170" y="85"/>
                  </a:cubicBezTo>
                  <a:cubicBezTo>
                    <a:pt x="133" y="85"/>
                    <a:pt x="114" y="102"/>
                    <a:pt x="114" y="123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14" y="153"/>
                    <a:pt x="132" y="163"/>
                    <a:pt x="208" y="182"/>
                  </a:cubicBezTo>
                  <a:cubicBezTo>
                    <a:pt x="297" y="205"/>
                    <a:pt x="347" y="237"/>
                    <a:pt x="347" y="314"/>
                  </a:cubicBezTo>
                  <a:cubicBezTo>
                    <a:pt x="347" y="315"/>
                    <a:pt x="347" y="315"/>
                    <a:pt x="347" y="315"/>
                  </a:cubicBezTo>
                  <a:cubicBezTo>
                    <a:pt x="347" y="402"/>
                    <a:pt x="281" y="451"/>
                    <a:pt x="186" y="451"/>
                  </a:cubicBezTo>
                  <a:cubicBezTo>
                    <a:pt x="120" y="451"/>
                    <a:pt x="53" y="428"/>
                    <a:pt x="0" y="3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22" name="Freeform 5">
            <a:extLst>
              <a:ext uri="{FF2B5EF4-FFF2-40B4-BE49-F238E27FC236}">
                <a16:creationId xmlns:a16="http://schemas.microsoft.com/office/drawing/2014/main" id="{D27DA3FC-23A0-3341-8A79-BF6AB53AB41E}"/>
              </a:ext>
            </a:extLst>
          </p:cNvPr>
          <p:cNvSpPr>
            <a:spLocks/>
          </p:cNvSpPr>
          <p:nvPr userDrawn="1"/>
        </p:nvSpPr>
        <p:spPr bwMode="auto">
          <a:xfrm>
            <a:off x="5648132" y="2772562"/>
            <a:ext cx="267757" cy="649213"/>
          </a:xfrm>
          <a:custGeom>
            <a:avLst/>
            <a:gdLst>
              <a:gd name="T0" fmla="*/ 575 w 575"/>
              <a:gd name="T1" fmla="*/ 1394 h 1394"/>
              <a:gd name="T2" fmla="*/ 396 w 575"/>
              <a:gd name="T3" fmla="*/ 1140 h 1394"/>
              <a:gd name="T4" fmla="*/ 339 w 575"/>
              <a:gd name="T5" fmla="*/ 723 h 1394"/>
              <a:gd name="T6" fmla="*/ 386 w 575"/>
              <a:gd name="T7" fmla="*/ 265 h 1394"/>
              <a:gd name="T8" fmla="*/ 387 w 575"/>
              <a:gd name="T9" fmla="*/ 262 h 1394"/>
              <a:gd name="T10" fmla="*/ 435 w 575"/>
              <a:gd name="T11" fmla="*/ 195 h 1394"/>
              <a:gd name="T12" fmla="*/ 98 w 575"/>
              <a:gd name="T13" fmla="*/ 15 h 1394"/>
              <a:gd name="T14" fmla="*/ 73 w 575"/>
              <a:gd name="T15" fmla="*/ 4 h 1394"/>
              <a:gd name="T16" fmla="*/ 72 w 575"/>
              <a:gd name="T17" fmla="*/ 4 h 1394"/>
              <a:gd name="T18" fmla="*/ 72 w 575"/>
              <a:gd name="T19" fmla="*/ 4 h 1394"/>
              <a:gd name="T20" fmla="*/ 54 w 575"/>
              <a:gd name="T21" fmla="*/ 0 h 1394"/>
              <a:gd name="T22" fmla="*/ 20 w 575"/>
              <a:gd name="T23" fmla="*/ 33 h 1394"/>
              <a:gd name="T24" fmla="*/ 11 w 575"/>
              <a:gd name="T25" fmla="*/ 122 h 1394"/>
              <a:gd name="T26" fmla="*/ 0 w 575"/>
              <a:gd name="T27" fmla="*/ 349 h 1394"/>
              <a:gd name="T28" fmla="*/ 163 w 575"/>
              <a:gd name="T29" fmla="*/ 1108 h 1394"/>
              <a:gd name="T30" fmla="*/ 575 w 575"/>
              <a:gd name="T31" fmla="*/ 1394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5" h="1394">
                <a:moveTo>
                  <a:pt x="575" y="1394"/>
                </a:moveTo>
                <a:cubicBezTo>
                  <a:pt x="511" y="1346"/>
                  <a:pt x="436" y="1265"/>
                  <a:pt x="396" y="1140"/>
                </a:cubicBezTo>
                <a:cubicBezTo>
                  <a:pt x="358" y="1021"/>
                  <a:pt x="339" y="881"/>
                  <a:pt x="339" y="723"/>
                </a:cubicBezTo>
                <a:cubicBezTo>
                  <a:pt x="339" y="504"/>
                  <a:pt x="375" y="317"/>
                  <a:pt x="386" y="265"/>
                </a:cubicBezTo>
                <a:cubicBezTo>
                  <a:pt x="387" y="264"/>
                  <a:pt x="387" y="263"/>
                  <a:pt x="387" y="262"/>
                </a:cubicBezTo>
                <a:cubicBezTo>
                  <a:pt x="393" y="232"/>
                  <a:pt x="411" y="208"/>
                  <a:pt x="435" y="195"/>
                </a:cubicBezTo>
                <a:cubicBezTo>
                  <a:pt x="269" y="89"/>
                  <a:pt x="126" y="26"/>
                  <a:pt x="98" y="15"/>
                </a:cubicBezTo>
                <a:cubicBezTo>
                  <a:pt x="82" y="7"/>
                  <a:pt x="73" y="4"/>
                  <a:pt x="73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66" y="1"/>
                  <a:pt x="60" y="0"/>
                  <a:pt x="54" y="0"/>
                </a:cubicBezTo>
                <a:cubicBezTo>
                  <a:pt x="35" y="0"/>
                  <a:pt x="24" y="11"/>
                  <a:pt x="20" y="33"/>
                </a:cubicBezTo>
                <a:cubicBezTo>
                  <a:pt x="20" y="33"/>
                  <a:pt x="16" y="66"/>
                  <a:pt x="11" y="122"/>
                </a:cubicBezTo>
                <a:cubicBezTo>
                  <a:pt x="6" y="173"/>
                  <a:pt x="0" y="253"/>
                  <a:pt x="0" y="349"/>
                </a:cubicBezTo>
                <a:cubicBezTo>
                  <a:pt x="0" y="565"/>
                  <a:pt x="28" y="872"/>
                  <a:pt x="163" y="1108"/>
                </a:cubicBezTo>
                <a:cubicBezTo>
                  <a:pt x="266" y="1287"/>
                  <a:pt x="412" y="1389"/>
                  <a:pt x="575" y="139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3" name="Freeform 6">
            <a:extLst>
              <a:ext uri="{FF2B5EF4-FFF2-40B4-BE49-F238E27FC236}">
                <a16:creationId xmlns:a16="http://schemas.microsoft.com/office/drawing/2014/main" id="{51303D9B-24C4-C14C-83E8-17BF26E46B44}"/>
              </a:ext>
            </a:extLst>
          </p:cNvPr>
          <p:cNvSpPr>
            <a:spLocks/>
          </p:cNvSpPr>
          <p:nvPr userDrawn="1"/>
        </p:nvSpPr>
        <p:spPr bwMode="auto">
          <a:xfrm>
            <a:off x="6083975" y="2889952"/>
            <a:ext cx="277355" cy="546835"/>
          </a:xfrm>
          <a:custGeom>
            <a:avLst/>
            <a:gdLst>
              <a:gd name="T0" fmla="*/ 174 w 596"/>
              <a:gd name="T1" fmla="*/ 1174 h 1174"/>
              <a:gd name="T2" fmla="*/ 175 w 596"/>
              <a:gd name="T3" fmla="*/ 1174 h 1174"/>
              <a:gd name="T4" fmla="*/ 543 w 596"/>
              <a:gd name="T5" fmla="*/ 869 h 1174"/>
              <a:gd name="T6" fmla="*/ 596 w 596"/>
              <a:gd name="T7" fmla="*/ 471 h 1174"/>
              <a:gd name="T8" fmla="*/ 557 w 596"/>
              <a:gd name="T9" fmla="*/ 59 h 1174"/>
              <a:gd name="T10" fmla="*/ 550 w 596"/>
              <a:gd name="T11" fmla="*/ 24 h 1174"/>
              <a:gd name="T12" fmla="*/ 532 w 596"/>
              <a:gd name="T13" fmla="*/ 0 h 1174"/>
              <a:gd name="T14" fmla="*/ 518 w 596"/>
              <a:gd name="T15" fmla="*/ 6 h 1174"/>
              <a:gd name="T16" fmla="*/ 503 w 596"/>
              <a:gd name="T17" fmla="*/ 18 h 1174"/>
              <a:gd name="T18" fmla="*/ 462 w 596"/>
              <a:gd name="T19" fmla="*/ 54 h 1174"/>
              <a:gd name="T20" fmla="*/ 327 w 596"/>
              <a:gd name="T21" fmla="*/ 188 h 1174"/>
              <a:gd name="T22" fmla="*/ 51 w 596"/>
              <a:gd name="T23" fmla="*/ 646 h 1174"/>
              <a:gd name="T24" fmla="*/ 0 w 596"/>
              <a:gd name="T25" fmla="*/ 932 h 1174"/>
              <a:gd name="T26" fmla="*/ 28 w 596"/>
              <a:gd name="T27" fmla="*/ 1080 h 1174"/>
              <a:gd name="T28" fmla="*/ 112 w 596"/>
              <a:gd name="T29" fmla="*/ 1163 h 1174"/>
              <a:gd name="T30" fmla="*/ 174 w 596"/>
              <a:gd name="T31" fmla="*/ 1174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6" h="1174">
                <a:moveTo>
                  <a:pt x="174" y="1174"/>
                </a:moveTo>
                <a:cubicBezTo>
                  <a:pt x="175" y="1174"/>
                  <a:pt x="175" y="1174"/>
                  <a:pt x="175" y="1174"/>
                </a:cubicBezTo>
                <a:cubicBezTo>
                  <a:pt x="288" y="1174"/>
                  <a:pt x="478" y="1079"/>
                  <a:pt x="543" y="869"/>
                </a:cubicBezTo>
                <a:cubicBezTo>
                  <a:pt x="578" y="755"/>
                  <a:pt x="596" y="621"/>
                  <a:pt x="596" y="471"/>
                </a:cubicBezTo>
                <a:cubicBezTo>
                  <a:pt x="596" y="284"/>
                  <a:pt x="569" y="121"/>
                  <a:pt x="557" y="59"/>
                </a:cubicBezTo>
                <a:cubicBezTo>
                  <a:pt x="553" y="37"/>
                  <a:pt x="550" y="24"/>
                  <a:pt x="550" y="24"/>
                </a:cubicBezTo>
                <a:cubicBezTo>
                  <a:pt x="547" y="13"/>
                  <a:pt x="542" y="0"/>
                  <a:pt x="532" y="0"/>
                </a:cubicBezTo>
                <a:cubicBezTo>
                  <a:pt x="528" y="0"/>
                  <a:pt x="523" y="2"/>
                  <a:pt x="518" y="6"/>
                </a:cubicBezTo>
                <a:cubicBezTo>
                  <a:pt x="518" y="6"/>
                  <a:pt x="513" y="10"/>
                  <a:pt x="503" y="18"/>
                </a:cubicBezTo>
                <a:cubicBezTo>
                  <a:pt x="494" y="26"/>
                  <a:pt x="481" y="37"/>
                  <a:pt x="462" y="54"/>
                </a:cubicBezTo>
                <a:cubicBezTo>
                  <a:pt x="437" y="76"/>
                  <a:pt x="386" y="123"/>
                  <a:pt x="327" y="188"/>
                </a:cubicBezTo>
                <a:cubicBezTo>
                  <a:pt x="234" y="292"/>
                  <a:pt x="110" y="456"/>
                  <a:pt x="51" y="646"/>
                </a:cubicBezTo>
                <a:cubicBezTo>
                  <a:pt x="17" y="757"/>
                  <a:pt x="0" y="853"/>
                  <a:pt x="0" y="932"/>
                </a:cubicBezTo>
                <a:cubicBezTo>
                  <a:pt x="0" y="991"/>
                  <a:pt x="9" y="1040"/>
                  <a:pt x="28" y="1080"/>
                </a:cubicBezTo>
                <a:cubicBezTo>
                  <a:pt x="46" y="1118"/>
                  <a:pt x="74" y="1145"/>
                  <a:pt x="112" y="1163"/>
                </a:cubicBezTo>
                <a:cubicBezTo>
                  <a:pt x="128" y="1170"/>
                  <a:pt x="149" y="1174"/>
                  <a:pt x="174" y="117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4" name="Freeform 7">
            <a:extLst>
              <a:ext uri="{FF2B5EF4-FFF2-40B4-BE49-F238E27FC236}">
                <a16:creationId xmlns:a16="http://schemas.microsoft.com/office/drawing/2014/main" id="{F652FEAB-BCB5-5944-859D-0A1F6B026839}"/>
              </a:ext>
            </a:extLst>
          </p:cNvPr>
          <p:cNvSpPr>
            <a:spLocks/>
          </p:cNvSpPr>
          <p:nvPr userDrawn="1"/>
        </p:nvSpPr>
        <p:spPr bwMode="auto">
          <a:xfrm>
            <a:off x="5836152" y="2889952"/>
            <a:ext cx="249546" cy="546835"/>
          </a:xfrm>
          <a:custGeom>
            <a:avLst/>
            <a:gdLst>
              <a:gd name="T0" fmla="*/ 532 w 536"/>
              <a:gd name="T1" fmla="*/ 596 h 1174"/>
              <a:gd name="T2" fmla="*/ 536 w 536"/>
              <a:gd name="T3" fmla="*/ 583 h 1174"/>
              <a:gd name="T4" fmla="*/ 95 w 536"/>
              <a:gd name="T5" fmla="*/ 18 h 1174"/>
              <a:gd name="T6" fmla="*/ 80 w 536"/>
              <a:gd name="T7" fmla="*/ 6 h 1174"/>
              <a:gd name="T8" fmla="*/ 65 w 536"/>
              <a:gd name="T9" fmla="*/ 0 h 1174"/>
              <a:gd name="T10" fmla="*/ 46 w 536"/>
              <a:gd name="T11" fmla="*/ 25 h 1174"/>
              <a:gd name="T12" fmla="*/ 39 w 536"/>
              <a:gd name="T13" fmla="*/ 59 h 1174"/>
              <a:gd name="T14" fmla="*/ 23 w 536"/>
              <a:gd name="T15" fmla="*/ 156 h 1174"/>
              <a:gd name="T16" fmla="*/ 0 w 536"/>
              <a:gd name="T17" fmla="*/ 471 h 1174"/>
              <a:gd name="T18" fmla="*/ 53 w 536"/>
              <a:gd name="T19" fmla="*/ 868 h 1174"/>
              <a:gd name="T20" fmla="*/ 430 w 536"/>
              <a:gd name="T21" fmla="*/ 1174 h 1174"/>
              <a:gd name="T22" fmla="*/ 432 w 536"/>
              <a:gd name="T23" fmla="*/ 1174 h 1174"/>
              <a:gd name="T24" fmla="*/ 496 w 536"/>
              <a:gd name="T25" fmla="*/ 1162 h 1174"/>
              <a:gd name="T26" fmla="*/ 525 w 536"/>
              <a:gd name="T27" fmla="*/ 1147 h 1174"/>
              <a:gd name="T28" fmla="*/ 502 w 536"/>
              <a:gd name="T29" fmla="*/ 1108 h 1174"/>
              <a:gd name="T30" fmla="*/ 467 w 536"/>
              <a:gd name="T31" fmla="*/ 932 h 1174"/>
              <a:gd name="T32" fmla="*/ 521 w 536"/>
              <a:gd name="T33" fmla="*/ 627 h 1174"/>
              <a:gd name="T34" fmla="*/ 532 w 536"/>
              <a:gd name="T35" fmla="*/ 596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6" h="1174">
                <a:moveTo>
                  <a:pt x="532" y="596"/>
                </a:moveTo>
                <a:cubicBezTo>
                  <a:pt x="533" y="592"/>
                  <a:pt x="534" y="588"/>
                  <a:pt x="536" y="583"/>
                </a:cubicBezTo>
                <a:cubicBezTo>
                  <a:pt x="412" y="276"/>
                  <a:pt x="128" y="44"/>
                  <a:pt x="95" y="18"/>
                </a:cubicBezTo>
                <a:cubicBezTo>
                  <a:pt x="85" y="10"/>
                  <a:pt x="80" y="6"/>
                  <a:pt x="80" y="6"/>
                </a:cubicBezTo>
                <a:cubicBezTo>
                  <a:pt x="74" y="2"/>
                  <a:pt x="69" y="0"/>
                  <a:pt x="65" y="0"/>
                </a:cubicBezTo>
                <a:cubicBezTo>
                  <a:pt x="55" y="0"/>
                  <a:pt x="49" y="13"/>
                  <a:pt x="46" y="25"/>
                </a:cubicBezTo>
                <a:cubicBezTo>
                  <a:pt x="46" y="27"/>
                  <a:pt x="43" y="39"/>
                  <a:pt x="39" y="59"/>
                </a:cubicBezTo>
                <a:cubicBezTo>
                  <a:pt x="36" y="75"/>
                  <a:pt x="30" y="108"/>
                  <a:pt x="23" y="156"/>
                </a:cubicBezTo>
                <a:cubicBezTo>
                  <a:pt x="12" y="230"/>
                  <a:pt x="0" y="344"/>
                  <a:pt x="0" y="471"/>
                </a:cubicBezTo>
                <a:cubicBezTo>
                  <a:pt x="0" y="624"/>
                  <a:pt x="18" y="757"/>
                  <a:pt x="53" y="868"/>
                </a:cubicBezTo>
                <a:cubicBezTo>
                  <a:pt x="120" y="1079"/>
                  <a:pt x="314" y="1174"/>
                  <a:pt x="430" y="1174"/>
                </a:cubicBezTo>
                <a:cubicBezTo>
                  <a:pt x="432" y="1174"/>
                  <a:pt x="432" y="1174"/>
                  <a:pt x="432" y="1174"/>
                </a:cubicBezTo>
                <a:cubicBezTo>
                  <a:pt x="456" y="1174"/>
                  <a:pt x="478" y="1170"/>
                  <a:pt x="496" y="1162"/>
                </a:cubicBezTo>
                <a:cubicBezTo>
                  <a:pt x="505" y="1158"/>
                  <a:pt x="514" y="1154"/>
                  <a:pt x="525" y="1147"/>
                </a:cubicBezTo>
                <a:cubicBezTo>
                  <a:pt x="516" y="1135"/>
                  <a:pt x="509" y="1122"/>
                  <a:pt x="502" y="1108"/>
                </a:cubicBezTo>
                <a:cubicBezTo>
                  <a:pt x="479" y="1060"/>
                  <a:pt x="468" y="1003"/>
                  <a:pt x="467" y="932"/>
                </a:cubicBezTo>
                <a:cubicBezTo>
                  <a:pt x="468" y="844"/>
                  <a:pt x="486" y="742"/>
                  <a:pt x="521" y="627"/>
                </a:cubicBezTo>
                <a:cubicBezTo>
                  <a:pt x="524" y="617"/>
                  <a:pt x="528" y="606"/>
                  <a:pt x="532" y="596"/>
                </a:cubicBezTo>
                <a:close/>
              </a:path>
            </a:pathLst>
          </a:custGeom>
          <a:solidFill>
            <a:srgbClr val="E21C40"/>
          </a:solidFill>
          <a:ln w="9525">
            <a:noFill/>
            <a:round/>
            <a:headEnd/>
            <a:tailEnd/>
          </a:ln>
          <a:effectLst>
            <a:reflection endPos="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5" name="Freeform 8">
            <a:extLst>
              <a:ext uri="{FF2B5EF4-FFF2-40B4-BE49-F238E27FC236}">
                <a16:creationId xmlns:a16="http://schemas.microsoft.com/office/drawing/2014/main" id="{F3849BE9-C5DF-BD40-A6C4-605AD243E0D6}"/>
              </a:ext>
            </a:extLst>
          </p:cNvPr>
          <p:cNvSpPr>
            <a:spLocks/>
          </p:cNvSpPr>
          <p:nvPr userDrawn="1"/>
        </p:nvSpPr>
        <p:spPr bwMode="auto">
          <a:xfrm>
            <a:off x="5962402" y="2655911"/>
            <a:ext cx="272679" cy="467098"/>
          </a:xfrm>
          <a:custGeom>
            <a:avLst/>
            <a:gdLst>
              <a:gd name="T0" fmla="*/ 298 w 586"/>
              <a:gd name="T1" fmla="*/ 1003 h 1003"/>
              <a:gd name="T2" fmla="*/ 586 w 586"/>
              <a:gd name="T3" fmla="*/ 598 h 1003"/>
              <a:gd name="T4" fmla="*/ 329 w 586"/>
              <a:gd name="T5" fmla="*/ 40 h 1003"/>
              <a:gd name="T6" fmla="*/ 313 w 586"/>
              <a:gd name="T7" fmla="*/ 15 h 1003"/>
              <a:gd name="T8" fmla="*/ 293 w 586"/>
              <a:gd name="T9" fmla="*/ 0 h 1003"/>
              <a:gd name="T10" fmla="*/ 272 w 586"/>
              <a:gd name="T11" fmla="*/ 16 h 1003"/>
              <a:gd name="T12" fmla="*/ 256 w 586"/>
              <a:gd name="T13" fmla="*/ 40 h 1003"/>
              <a:gd name="T14" fmla="*/ 215 w 586"/>
              <a:gd name="T15" fmla="*/ 111 h 1003"/>
              <a:gd name="T16" fmla="*/ 89 w 586"/>
              <a:gd name="T17" fmla="*/ 362 h 1003"/>
              <a:gd name="T18" fmla="*/ 0 w 586"/>
              <a:gd name="T19" fmla="*/ 593 h 1003"/>
              <a:gd name="T20" fmla="*/ 298 w 586"/>
              <a:gd name="T21" fmla="*/ 1003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6" h="1003">
                <a:moveTo>
                  <a:pt x="298" y="1003"/>
                </a:moveTo>
                <a:cubicBezTo>
                  <a:pt x="362" y="867"/>
                  <a:pt x="458" y="731"/>
                  <a:pt x="586" y="598"/>
                </a:cubicBezTo>
                <a:cubicBezTo>
                  <a:pt x="499" y="335"/>
                  <a:pt x="377" y="121"/>
                  <a:pt x="329" y="40"/>
                </a:cubicBezTo>
                <a:cubicBezTo>
                  <a:pt x="318" y="24"/>
                  <a:pt x="313" y="15"/>
                  <a:pt x="313" y="15"/>
                </a:cubicBezTo>
                <a:cubicBezTo>
                  <a:pt x="303" y="1"/>
                  <a:pt x="295" y="0"/>
                  <a:pt x="293" y="0"/>
                </a:cubicBezTo>
                <a:cubicBezTo>
                  <a:pt x="286" y="0"/>
                  <a:pt x="279" y="5"/>
                  <a:pt x="272" y="16"/>
                </a:cubicBezTo>
                <a:cubicBezTo>
                  <a:pt x="272" y="16"/>
                  <a:pt x="266" y="24"/>
                  <a:pt x="256" y="40"/>
                </a:cubicBezTo>
                <a:cubicBezTo>
                  <a:pt x="242" y="64"/>
                  <a:pt x="228" y="87"/>
                  <a:pt x="215" y="111"/>
                </a:cubicBezTo>
                <a:cubicBezTo>
                  <a:pt x="184" y="165"/>
                  <a:pt x="137" y="253"/>
                  <a:pt x="89" y="362"/>
                </a:cubicBezTo>
                <a:cubicBezTo>
                  <a:pt x="57" y="437"/>
                  <a:pt x="27" y="515"/>
                  <a:pt x="0" y="593"/>
                </a:cubicBezTo>
                <a:cubicBezTo>
                  <a:pt x="93" y="685"/>
                  <a:pt x="216" y="829"/>
                  <a:pt x="298" y="1003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6" name="Freeform 9">
            <a:extLst>
              <a:ext uri="{FF2B5EF4-FFF2-40B4-BE49-F238E27FC236}">
                <a16:creationId xmlns:a16="http://schemas.microsoft.com/office/drawing/2014/main" id="{AC845489-855D-B54A-8C62-9C28132F9639}"/>
              </a:ext>
            </a:extLst>
          </p:cNvPr>
          <p:cNvSpPr>
            <a:spLocks/>
          </p:cNvSpPr>
          <p:nvPr userDrawn="1"/>
        </p:nvSpPr>
        <p:spPr bwMode="auto">
          <a:xfrm>
            <a:off x="6284055" y="2772562"/>
            <a:ext cx="265050" cy="649213"/>
          </a:xfrm>
          <a:custGeom>
            <a:avLst/>
            <a:gdLst>
              <a:gd name="T0" fmla="*/ 135 w 569"/>
              <a:gd name="T1" fmla="*/ 195 h 1394"/>
              <a:gd name="T2" fmla="*/ 183 w 569"/>
              <a:gd name="T3" fmla="*/ 262 h 1394"/>
              <a:gd name="T4" fmla="*/ 184 w 569"/>
              <a:gd name="T5" fmla="*/ 265 h 1394"/>
              <a:gd name="T6" fmla="*/ 231 w 569"/>
              <a:gd name="T7" fmla="*/ 723 h 1394"/>
              <a:gd name="T8" fmla="*/ 175 w 569"/>
              <a:gd name="T9" fmla="*/ 1140 h 1394"/>
              <a:gd name="T10" fmla="*/ 0 w 569"/>
              <a:gd name="T11" fmla="*/ 1394 h 1394"/>
              <a:gd name="T12" fmla="*/ 406 w 569"/>
              <a:gd name="T13" fmla="*/ 1108 h 1394"/>
              <a:gd name="T14" fmla="*/ 569 w 569"/>
              <a:gd name="T15" fmla="*/ 349 h 1394"/>
              <a:gd name="T16" fmla="*/ 558 w 569"/>
              <a:gd name="T17" fmla="*/ 121 h 1394"/>
              <a:gd name="T18" fmla="*/ 549 w 569"/>
              <a:gd name="T19" fmla="*/ 33 h 1394"/>
              <a:gd name="T20" fmla="*/ 514 w 569"/>
              <a:gd name="T21" fmla="*/ 0 h 1394"/>
              <a:gd name="T22" fmla="*/ 497 w 569"/>
              <a:gd name="T23" fmla="*/ 4 h 1394"/>
              <a:gd name="T24" fmla="*/ 496 w 569"/>
              <a:gd name="T25" fmla="*/ 4 h 1394"/>
              <a:gd name="T26" fmla="*/ 496 w 569"/>
              <a:gd name="T27" fmla="*/ 4 h 1394"/>
              <a:gd name="T28" fmla="*/ 471 w 569"/>
              <a:gd name="T29" fmla="*/ 14 h 1394"/>
              <a:gd name="T30" fmla="*/ 407 w 569"/>
              <a:gd name="T31" fmla="*/ 43 h 1394"/>
              <a:gd name="T32" fmla="*/ 398 w 569"/>
              <a:gd name="T33" fmla="*/ 48 h 1394"/>
              <a:gd name="T34" fmla="*/ 161 w 569"/>
              <a:gd name="T35" fmla="*/ 179 h 1394"/>
              <a:gd name="T36" fmla="*/ 135 w 569"/>
              <a:gd name="T37" fmla="*/ 195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9" h="1394">
                <a:moveTo>
                  <a:pt x="135" y="195"/>
                </a:moveTo>
                <a:cubicBezTo>
                  <a:pt x="159" y="207"/>
                  <a:pt x="176" y="231"/>
                  <a:pt x="183" y="262"/>
                </a:cubicBezTo>
                <a:cubicBezTo>
                  <a:pt x="183" y="263"/>
                  <a:pt x="183" y="264"/>
                  <a:pt x="184" y="265"/>
                </a:cubicBezTo>
                <a:cubicBezTo>
                  <a:pt x="195" y="317"/>
                  <a:pt x="231" y="504"/>
                  <a:pt x="231" y="723"/>
                </a:cubicBezTo>
                <a:cubicBezTo>
                  <a:pt x="231" y="880"/>
                  <a:pt x="212" y="1020"/>
                  <a:pt x="175" y="1140"/>
                </a:cubicBezTo>
                <a:cubicBezTo>
                  <a:pt x="135" y="1265"/>
                  <a:pt x="62" y="1346"/>
                  <a:pt x="0" y="1394"/>
                </a:cubicBezTo>
                <a:cubicBezTo>
                  <a:pt x="160" y="1386"/>
                  <a:pt x="304" y="1285"/>
                  <a:pt x="406" y="1108"/>
                </a:cubicBezTo>
                <a:cubicBezTo>
                  <a:pt x="540" y="872"/>
                  <a:pt x="569" y="565"/>
                  <a:pt x="569" y="349"/>
                </a:cubicBezTo>
                <a:cubicBezTo>
                  <a:pt x="569" y="273"/>
                  <a:pt x="565" y="196"/>
                  <a:pt x="558" y="121"/>
                </a:cubicBezTo>
                <a:cubicBezTo>
                  <a:pt x="553" y="66"/>
                  <a:pt x="549" y="33"/>
                  <a:pt x="549" y="33"/>
                </a:cubicBezTo>
                <a:cubicBezTo>
                  <a:pt x="544" y="11"/>
                  <a:pt x="533" y="0"/>
                  <a:pt x="514" y="0"/>
                </a:cubicBezTo>
                <a:cubicBezTo>
                  <a:pt x="510" y="0"/>
                  <a:pt x="504" y="0"/>
                  <a:pt x="497" y="4"/>
                </a:cubicBezTo>
                <a:cubicBezTo>
                  <a:pt x="496" y="4"/>
                  <a:pt x="496" y="4"/>
                  <a:pt x="496" y="4"/>
                </a:cubicBezTo>
                <a:cubicBezTo>
                  <a:pt x="496" y="4"/>
                  <a:pt x="496" y="4"/>
                  <a:pt x="496" y="4"/>
                </a:cubicBezTo>
                <a:cubicBezTo>
                  <a:pt x="496" y="4"/>
                  <a:pt x="487" y="7"/>
                  <a:pt x="471" y="14"/>
                </a:cubicBezTo>
                <a:cubicBezTo>
                  <a:pt x="455" y="21"/>
                  <a:pt x="434" y="31"/>
                  <a:pt x="407" y="43"/>
                </a:cubicBezTo>
                <a:cubicBezTo>
                  <a:pt x="398" y="48"/>
                  <a:pt x="398" y="48"/>
                  <a:pt x="398" y="48"/>
                </a:cubicBezTo>
                <a:cubicBezTo>
                  <a:pt x="316" y="87"/>
                  <a:pt x="236" y="132"/>
                  <a:pt x="161" y="179"/>
                </a:cubicBezTo>
                <a:cubicBezTo>
                  <a:pt x="152" y="184"/>
                  <a:pt x="144" y="189"/>
                  <a:pt x="135" y="195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7" name="Freeform 10">
            <a:extLst>
              <a:ext uri="{FF2B5EF4-FFF2-40B4-BE49-F238E27FC236}">
                <a16:creationId xmlns:a16="http://schemas.microsoft.com/office/drawing/2014/main" id="{C4B838E7-1D2A-054B-BBD9-2899EFCCBFD4}"/>
              </a:ext>
            </a:extLst>
          </p:cNvPr>
          <p:cNvSpPr>
            <a:spLocks/>
          </p:cNvSpPr>
          <p:nvPr userDrawn="1"/>
        </p:nvSpPr>
        <p:spPr bwMode="auto">
          <a:xfrm>
            <a:off x="6200381" y="2687412"/>
            <a:ext cx="161442" cy="205986"/>
          </a:xfrm>
          <a:custGeom>
            <a:avLst/>
            <a:gdLst>
              <a:gd name="T0" fmla="*/ 347 w 347"/>
              <a:gd name="T1" fmla="*/ 282 h 442"/>
              <a:gd name="T2" fmla="*/ 283 w 347"/>
              <a:gd name="T3" fmla="*/ 30 h 442"/>
              <a:gd name="T4" fmla="*/ 282 w 347"/>
              <a:gd name="T5" fmla="*/ 27 h 442"/>
              <a:gd name="T6" fmla="*/ 249 w 347"/>
              <a:gd name="T7" fmla="*/ 0 h 442"/>
              <a:gd name="T8" fmla="*/ 242 w 347"/>
              <a:gd name="T9" fmla="*/ 0 h 442"/>
              <a:gd name="T10" fmla="*/ 242 w 347"/>
              <a:gd name="T11" fmla="*/ 0 h 442"/>
              <a:gd name="T12" fmla="*/ 242 w 347"/>
              <a:gd name="T13" fmla="*/ 0 h 442"/>
              <a:gd name="T14" fmla="*/ 227 w 347"/>
              <a:gd name="T15" fmla="*/ 7 h 442"/>
              <a:gd name="T16" fmla="*/ 226 w 347"/>
              <a:gd name="T17" fmla="*/ 7 h 442"/>
              <a:gd name="T18" fmla="*/ 226 w 347"/>
              <a:gd name="T19" fmla="*/ 7 h 442"/>
              <a:gd name="T20" fmla="*/ 136 w 347"/>
              <a:gd name="T21" fmla="*/ 68 h 442"/>
              <a:gd name="T22" fmla="*/ 0 w 347"/>
              <a:gd name="T23" fmla="*/ 173 h 442"/>
              <a:gd name="T24" fmla="*/ 113 w 347"/>
              <a:gd name="T25" fmla="*/ 442 h 442"/>
              <a:gd name="T26" fmla="*/ 347 w 347"/>
              <a:gd name="T27" fmla="*/ 282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7" h="442">
                <a:moveTo>
                  <a:pt x="347" y="282"/>
                </a:moveTo>
                <a:cubicBezTo>
                  <a:pt x="322" y="157"/>
                  <a:pt x="294" y="64"/>
                  <a:pt x="283" y="30"/>
                </a:cubicBezTo>
                <a:cubicBezTo>
                  <a:pt x="282" y="28"/>
                  <a:pt x="282" y="28"/>
                  <a:pt x="282" y="27"/>
                </a:cubicBezTo>
                <a:cubicBezTo>
                  <a:pt x="275" y="9"/>
                  <a:pt x="264" y="0"/>
                  <a:pt x="249" y="0"/>
                </a:cubicBezTo>
                <a:cubicBezTo>
                  <a:pt x="247" y="0"/>
                  <a:pt x="245" y="0"/>
                  <a:pt x="242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37" y="1"/>
                  <a:pt x="232" y="3"/>
                  <a:pt x="227" y="7"/>
                </a:cubicBezTo>
                <a:cubicBezTo>
                  <a:pt x="226" y="7"/>
                  <a:pt x="226" y="7"/>
                  <a:pt x="226" y="7"/>
                </a:cubicBezTo>
                <a:cubicBezTo>
                  <a:pt x="226" y="7"/>
                  <a:pt x="226" y="7"/>
                  <a:pt x="226" y="7"/>
                </a:cubicBezTo>
                <a:cubicBezTo>
                  <a:pt x="226" y="7"/>
                  <a:pt x="191" y="29"/>
                  <a:pt x="136" y="68"/>
                </a:cubicBezTo>
                <a:cubicBezTo>
                  <a:pt x="106" y="89"/>
                  <a:pt x="58" y="125"/>
                  <a:pt x="0" y="173"/>
                </a:cubicBezTo>
                <a:cubicBezTo>
                  <a:pt x="42" y="262"/>
                  <a:pt x="80" y="352"/>
                  <a:pt x="113" y="442"/>
                </a:cubicBezTo>
                <a:cubicBezTo>
                  <a:pt x="183" y="387"/>
                  <a:pt x="260" y="334"/>
                  <a:pt x="347" y="282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8" name="Freeform 11">
            <a:extLst>
              <a:ext uri="{FF2B5EF4-FFF2-40B4-BE49-F238E27FC236}">
                <a16:creationId xmlns:a16="http://schemas.microsoft.com/office/drawing/2014/main" id="{7A912802-9682-2845-8407-2273FDED8AFF}"/>
              </a:ext>
            </a:extLst>
          </p:cNvPr>
          <p:cNvSpPr>
            <a:spLocks/>
          </p:cNvSpPr>
          <p:nvPr userDrawn="1"/>
        </p:nvSpPr>
        <p:spPr bwMode="auto">
          <a:xfrm>
            <a:off x="5453958" y="2959352"/>
            <a:ext cx="175962" cy="182114"/>
          </a:xfrm>
          <a:custGeom>
            <a:avLst/>
            <a:gdLst>
              <a:gd name="T0" fmla="*/ 166 w 378"/>
              <a:gd name="T1" fmla="*/ 391 h 391"/>
              <a:gd name="T2" fmla="*/ 378 w 378"/>
              <a:gd name="T3" fmla="*/ 298 h 391"/>
              <a:gd name="T4" fmla="*/ 353 w 378"/>
              <a:gd name="T5" fmla="*/ 11 h 391"/>
              <a:gd name="T6" fmla="*/ 157 w 378"/>
              <a:gd name="T7" fmla="*/ 0 h 391"/>
              <a:gd name="T8" fmla="*/ 132 w 378"/>
              <a:gd name="T9" fmla="*/ 0 h 391"/>
              <a:gd name="T10" fmla="*/ 57 w 378"/>
              <a:gd name="T11" fmla="*/ 1 h 391"/>
              <a:gd name="T12" fmla="*/ 10 w 378"/>
              <a:gd name="T13" fmla="*/ 29 h 391"/>
              <a:gd name="T14" fmla="*/ 1 w 378"/>
              <a:gd name="T15" fmla="*/ 64 h 391"/>
              <a:gd name="T16" fmla="*/ 166 w 378"/>
              <a:gd name="T17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91">
                <a:moveTo>
                  <a:pt x="166" y="391"/>
                </a:moveTo>
                <a:cubicBezTo>
                  <a:pt x="238" y="355"/>
                  <a:pt x="309" y="324"/>
                  <a:pt x="378" y="298"/>
                </a:cubicBezTo>
                <a:cubicBezTo>
                  <a:pt x="364" y="209"/>
                  <a:pt x="355" y="113"/>
                  <a:pt x="353" y="11"/>
                </a:cubicBezTo>
                <a:cubicBezTo>
                  <a:pt x="267" y="3"/>
                  <a:pt x="200" y="1"/>
                  <a:pt x="157" y="0"/>
                </a:cubicBezTo>
                <a:cubicBezTo>
                  <a:pt x="148" y="0"/>
                  <a:pt x="140" y="0"/>
                  <a:pt x="132" y="0"/>
                </a:cubicBezTo>
                <a:cubicBezTo>
                  <a:pt x="85" y="0"/>
                  <a:pt x="57" y="1"/>
                  <a:pt x="57" y="1"/>
                </a:cubicBezTo>
                <a:cubicBezTo>
                  <a:pt x="39" y="2"/>
                  <a:pt x="21" y="13"/>
                  <a:pt x="10" y="29"/>
                </a:cubicBezTo>
                <a:cubicBezTo>
                  <a:pt x="4" y="39"/>
                  <a:pt x="0" y="52"/>
                  <a:pt x="1" y="64"/>
                </a:cubicBezTo>
                <a:cubicBezTo>
                  <a:pt x="4" y="96"/>
                  <a:pt x="26" y="214"/>
                  <a:pt x="166" y="391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9" name="Freeform 12">
            <a:extLst>
              <a:ext uri="{FF2B5EF4-FFF2-40B4-BE49-F238E27FC236}">
                <a16:creationId xmlns:a16="http://schemas.microsoft.com/office/drawing/2014/main" id="{BDC55074-02B9-1D4F-812E-9046E6B6C0D1}"/>
              </a:ext>
            </a:extLst>
          </p:cNvPr>
          <p:cNvSpPr>
            <a:spLocks/>
          </p:cNvSpPr>
          <p:nvPr userDrawn="1"/>
        </p:nvSpPr>
        <p:spPr bwMode="auto">
          <a:xfrm>
            <a:off x="6566578" y="2959352"/>
            <a:ext cx="176454" cy="182114"/>
          </a:xfrm>
          <a:custGeom>
            <a:avLst/>
            <a:gdLst>
              <a:gd name="T0" fmla="*/ 378 w 379"/>
              <a:gd name="T1" fmla="*/ 64 h 391"/>
              <a:gd name="T2" fmla="*/ 369 w 379"/>
              <a:gd name="T3" fmla="*/ 29 h 391"/>
              <a:gd name="T4" fmla="*/ 322 w 379"/>
              <a:gd name="T5" fmla="*/ 1 h 391"/>
              <a:gd name="T6" fmla="*/ 247 w 379"/>
              <a:gd name="T7" fmla="*/ 0 h 391"/>
              <a:gd name="T8" fmla="*/ 221 w 379"/>
              <a:gd name="T9" fmla="*/ 0 h 391"/>
              <a:gd name="T10" fmla="*/ 26 w 379"/>
              <a:gd name="T11" fmla="*/ 11 h 391"/>
              <a:gd name="T12" fmla="*/ 0 w 379"/>
              <a:gd name="T13" fmla="*/ 298 h 391"/>
              <a:gd name="T14" fmla="*/ 213 w 379"/>
              <a:gd name="T15" fmla="*/ 391 h 391"/>
              <a:gd name="T16" fmla="*/ 378 w 379"/>
              <a:gd name="T17" fmla="*/ 64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91">
                <a:moveTo>
                  <a:pt x="378" y="64"/>
                </a:moveTo>
                <a:cubicBezTo>
                  <a:pt x="379" y="53"/>
                  <a:pt x="373" y="36"/>
                  <a:pt x="369" y="29"/>
                </a:cubicBezTo>
                <a:cubicBezTo>
                  <a:pt x="357" y="13"/>
                  <a:pt x="340" y="2"/>
                  <a:pt x="322" y="1"/>
                </a:cubicBezTo>
                <a:cubicBezTo>
                  <a:pt x="321" y="1"/>
                  <a:pt x="293" y="0"/>
                  <a:pt x="247" y="0"/>
                </a:cubicBezTo>
                <a:cubicBezTo>
                  <a:pt x="239" y="0"/>
                  <a:pt x="230" y="0"/>
                  <a:pt x="221" y="0"/>
                </a:cubicBezTo>
                <a:cubicBezTo>
                  <a:pt x="179" y="1"/>
                  <a:pt x="112" y="3"/>
                  <a:pt x="26" y="11"/>
                </a:cubicBezTo>
                <a:cubicBezTo>
                  <a:pt x="23" y="109"/>
                  <a:pt x="15" y="206"/>
                  <a:pt x="0" y="298"/>
                </a:cubicBezTo>
                <a:cubicBezTo>
                  <a:pt x="69" y="324"/>
                  <a:pt x="141" y="355"/>
                  <a:pt x="213" y="391"/>
                </a:cubicBezTo>
                <a:cubicBezTo>
                  <a:pt x="353" y="213"/>
                  <a:pt x="375" y="96"/>
                  <a:pt x="378" y="64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0" name="Freeform 13">
            <a:extLst>
              <a:ext uri="{FF2B5EF4-FFF2-40B4-BE49-F238E27FC236}">
                <a16:creationId xmlns:a16="http://schemas.microsoft.com/office/drawing/2014/main" id="{8178B616-D448-CF4D-8C4B-F6F871741891}"/>
              </a:ext>
            </a:extLst>
          </p:cNvPr>
          <p:cNvSpPr>
            <a:spLocks/>
          </p:cNvSpPr>
          <p:nvPr userDrawn="1"/>
        </p:nvSpPr>
        <p:spPr bwMode="auto">
          <a:xfrm>
            <a:off x="6390617" y="3128423"/>
            <a:ext cx="412710" cy="290644"/>
          </a:xfrm>
          <a:custGeom>
            <a:avLst/>
            <a:gdLst>
              <a:gd name="T0" fmla="*/ 862 w 886"/>
              <a:gd name="T1" fmla="*/ 266 h 624"/>
              <a:gd name="T2" fmla="*/ 841 w 886"/>
              <a:gd name="T3" fmla="*/ 252 h 624"/>
              <a:gd name="T4" fmla="*/ 840 w 886"/>
              <a:gd name="T5" fmla="*/ 252 h 624"/>
              <a:gd name="T6" fmla="*/ 840 w 886"/>
              <a:gd name="T7" fmla="*/ 251 h 624"/>
              <a:gd name="T8" fmla="*/ 795 w 886"/>
              <a:gd name="T9" fmla="*/ 221 h 624"/>
              <a:gd name="T10" fmla="*/ 779 w 886"/>
              <a:gd name="T11" fmla="*/ 210 h 624"/>
              <a:gd name="T12" fmla="*/ 560 w 886"/>
              <a:gd name="T13" fmla="*/ 86 h 624"/>
              <a:gd name="T14" fmla="*/ 367 w 886"/>
              <a:gd name="T15" fmla="*/ 0 h 624"/>
              <a:gd name="T16" fmla="*/ 233 w 886"/>
              <a:gd name="T17" fmla="*/ 376 h 624"/>
              <a:gd name="T18" fmla="*/ 0 w 886"/>
              <a:gd name="T19" fmla="*/ 624 h 624"/>
              <a:gd name="T20" fmla="*/ 876 w 886"/>
              <a:gd name="T21" fmla="*/ 348 h 624"/>
              <a:gd name="T22" fmla="*/ 876 w 886"/>
              <a:gd name="T23" fmla="*/ 348 h 624"/>
              <a:gd name="T24" fmla="*/ 886 w 886"/>
              <a:gd name="T25" fmla="*/ 315 h 624"/>
              <a:gd name="T26" fmla="*/ 862 w 886"/>
              <a:gd name="T27" fmla="*/ 266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624">
                <a:moveTo>
                  <a:pt x="862" y="266"/>
                </a:moveTo>
                <a:cubicBezTo>
                  <a:pt x="862" y="266"/>
                  <a:pt x="855" y="261"/>
                  <a:pt x="841" y="252"/>
                </a:cubicBezTo>
                <a:cubicBezTo>
                  <a:pt x="840" y="252"/>
                  <a:pt x="840" y="252"/>
                  <a:pt x="840" y="252"/>
                </a:cubicBezTo>
                <a:cubicBezTo>
                  <a:pt x="840" y="251"/>
                  <a:pt x="840" y="251"/>
                  <a:pt x="840" y="251"/>
                </a:cubicBezTo>
                <a:cubicBezTo>
                  <a:pt x="830" y="243"/>
                  <a:pt x="814" y="233"/>
                  <a:pt x="795" y="221"/>
                </a:cubicBezTo>
                <a:cubicBezTo>
                  <a:pt x="790" y="217"/>
                  <a:pt x="785" y="214"/>
                  <a:pt x="779" y="210"/>
                </a:cubicBezTo>
                <a:cubicBezTo>
                  <a:pt x="731" y="180"/>
                  <a:pt x="654" y="133"/>
                  <a:pt x="560" y="86"/>
                </a:cubicBezTo>
                <a:cubicBezTo>
                  <a:pt x="495" y="53"/>
                  <a:pt x="430" y="24"/>
                  <a:pt x="367" y="0"/>
                </a:cubicBezTo>
                <a:cubicBezTo>
                  <a:pt x="338" y="145"/>
                  <a:pt x="293" y="271"/>
                  <a:pt x="233" y="376"/>
                </a:cubicBezTo>
                <a:cubicBezTo>
                  <a:pt x="170" y="486"/>
                  <a:pt x="92" y="569"/>
                  <a:pt x="0" y="624"/>
                </a:cubicBezTo>
                <a:cubicBezTo>
                  <a:pt x="668" y="588"/>
                  <a:pt x="856" y="373"/>
                  <a:pt x="876" y="348"/>
                </a:cubicBezTo>
                <a:cubicBezTo>
                  <a:pt x="876" y="348"/>
                  <a:pt x="876" y="348"/>
                  <a:pt x="876" y="348"/>
                </a:cubicBezTo>
                <a:cubicBezTo>
                  <a:pt x="883" y="338"/>
                  <a:pt x="886" y="327"/>
                  <a:pt x="886" y="315"/>
                </a:cubicBezTo>
                <a:cubicBezTo>
                  <a:pt x="886" y="296"/>
                  <a:pt x="877" y="277"/>
                  <a:pt x="862" y="26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1" name="Freeform 14">
            <a:extLst>
              <a:ext uri="{FF2B5EF4-FFF2-40B4-BE49-F238E27FC236}">
                <a16:creationId xmlns:a16="http://schemas.microsoft.com/office/drawing/2014/main" id="{52DDA9A9-DE8C-3E45-B619-CE5D4A033244}"/>
              </a:ext>
            </a:extLst>
          </p:cNvPr>
          <p:cNvSpPr>
            <a:spLocks/>
          </p:cNvSpPr>
          <p:nvPr userDrawn="1"/>
        </p:nvSpPr>
        <p:spPr bwMode="auto">
          <a:xfrm>
            <a:off x="6133688" y="3441955"/>
            <a:ext cx="416156" cy="66447"/>
          </a:xfrm>
          <a:custGeom>
            <a:avLst/>
            <a:gdLst>
              <a:gd name="T0" fmla="*/ 835 w 894"/>
              <a:gd name="T1" fmla="*/ 0 h 143"/>
              <a:gd name="T2" fmla="*/ 673 w 894"/>
              <a:gd name="T3" fmla="*/ 18 h 143"/>
              <a:gd name="T4" fmla="*/ 638 w 894"/>
              <a:gd name="T5" fmla="*/ 23 h 143"/>
              <a:gd name="T6" fmla="*/ 509 w 894"/>
              <a:gd name="T7" fmla="*/ 30 h 143"/>
              <a:gd name="T8" fmla="*/ 405 w 894"/>
              <a:gd name="T9" fmla="*/ 28 h 143"/>
              <a:gd name="T10" fmla="*/ 402 w 894"/>
              <a:gd name="T11" fmla="*/ 28 h 143"/>
              <a:gd name="T12" fmla="*/ 289 w 894"/>
              <a:gd name="T13" fmla="*/ 26 h 143"/>
              <a:gd name="T14" fmla="*/ 8 w 894"/>
              <a:gd name="T15" fmla="*/ 56 h 143"/>
              <a:gd name="T16" fmla="*/ 0 w 894"/>
              <a:gd name="T17" fmla="*/ 65 h 143"/>
              <a:gd name="T18" fmla="*/ 11 w 894"/>
              <a:gd name="T19" fmla="*/ 69 h 143"/>
              <a:gd name="T20" fmla="*/ 16 w 894"/>
              <a:gd name="T21" fmla="*/ 69 h 143"/>
              <a:gd name="T22" fmla="*/ 122 w 894"/>
              <a:gd name="T23" fmla="*/ 64 h 143"/>
              <a:gd name="T24" fmla="*/ 407 w 894"/>
              <a:gd name="T25" fmla="*/ 105 h 143"/>
              <a:gd name="T26" fmla="*/ 653 w 894"/>
              <a:gd name="T27" fmla="*/ 143 h 143"/>
              <a:gd name="T28" fmla="*/ 878 w 894"/>
              <a:gd name="T29" fmla="*/ 82 h 143"/>
              <a:gd name="T30" fmla="*/ 893 w 894"/>
              <a:gd name="T31" fmla="*/ 41 h 143"/>
              <a:gd name="T32" fmla="*/ 835 w 894"/>
              <a:gd name="T33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94" h="143">
                <a:moveTo>
                  <a:pt x="835" y="0"/>
                </a:moveTo>
                <a:cubicBezTo>
                  <a:pt x="801" y="0"/>
                  <a:pt x="750" y="7"/>
                  <a:pt x="673" y="18"/>
                </a:cubicBezTo>
                <a:cubicBezTo>
                  <a:pt x="662" y="19"/>
                  <a:pt x="650" y="21"/>
                  <a:pt x="638" y="23"/>
                </a:cubicBezTo>
                <a:cubicBezTo>
                  <a:pt x="604" y="27"/>
                  <a:pt x="563" y="30"/>
                  <a:pt x="509" y="30"/>
                </a:cubicBezTo>
                <a:cubicBezTo>
                  <a:pt x="476" y="30"/>
                  <a:pt x="442" y="29"/>
                  <a:pt x="405" y="28"/>
                </a:cubicBezTo>
                <a:cubicBezTo>
                  <a:pt x="402" y="28"/>
                  <a:pt x="402" y="28"/>
                  <a:pt x="402" y="28"/>
                </a:cubicBezTo>
                <a:cubicBezTo>
                  <a:pt x="367" y="27"/>
                  <a:pt x="328" y="26"/>
                  <a:pt x="289" y="26"/>
                </a:cubicBezTo>
                <a:cubicBezTo>
                  <a:pt x="207" y="26"/>
                  <a:pt x="101" y="30"/>
                  <a:pt x="8" y="56"/>
                </a:cubicBezTo>
                <a:cubicBezTo>
                  <a:pt x="3" y="57"/>
                  <a:pt x="0" y="62"/>
                  <a:pt x="0" y="65"/>
                </a:cubicBezTo>
                <a:cubicBezTo>
                  <a:pt x="1" y="68"/>
                  <a:pt x="6" y="69"/>
                  <a:pt x="11" y="69"/>
                </a:cubicBezTo>
                <a:cubicBezTo>
                  <a:pt x="13" y="69"/>
                  <a:pt x="14" y="69"/>
                  <a:pt x="16" y="69"/>
                </a:cubicBezTo>
                <a:cubicBezTo>
                  <a:pt x="53" y="66"/>
                  <a:pt x="88" y="64"/>
                  <a:pt x="122" y="64"/>
                </a:cubicBezTo>
                <a:cubicBezTo>
                  <a:pt x="244" y="64"/>
                  <a:pt x="327" y="85"/>
                  <a:pt x="407" y="105"/>
                </a:cubicBezTo>
                <a:cubicBezTo>
                  <a:pt x="483" y="125"/>
                  <a:pt x="554" y="143"/>
                  <a:pt x="653" y="143"/>
                </a:cubicBezTo>
                <a:cubicBezTo>
                  <a:pt x="759" y="143"/>
                  <a:pt x="843" y="120"/>
                  <a:pt x="878" y="82"/>
                </a:cubicBezTo>
                <a:cubicBezTo>
                  <a:pt x="889" y="70"/>
                  <a:pt x="894" y="56"/>
                  <a:pt x="893" y="41"/>
                </a:cubicBezTo>
                <a:cubicBezTo>
                  <a:pt x="890" y="13"/>
                  <a:pt x="881" y="0"/>
                  <a:pt x="835" y="0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2" name="Freeform 15">
            <a:extLst>
              <a:ext uri="{FF2B5EF4-FFF2-40B4-BE49-F238E27FC236}">
                <a16:creationId xmlns:a16="http://schemas.microsoft.com/office/drawing/2014/main" id="{1E0441EA-F5E5-4140-99BC-D43934EE51BA}"/>
              </a:ext>
            </a:extLst>
          </p:cNvPr>
          <p:cNvSpPr>
            <a:spLocks/>
          </p:cNvSpPr>
          <p:nvPr userDrawn="1"/>
        </p:nvSpPr>
        <p:spPr bwMode="auto">
          <a:xfrm>
            <a:off x="5835168" y="2687412"/>
            <a:ext cx="161688" cy="205986"/>
          </a:xfrm>
          <a:custGeom>
            <a:avLst/>
            <a:gdLst>
              <a:gd name="T0" fmla="*/ 347 w 347"/>
              <a:gd name="T1" fmla="*/ 173 h 442"/>
              <a:gd name="T2" fmla="*/ 210 w 347"/>
              <a:gd name="T3" fmla="*/ 68 h 442"/>
              <a:gd name="T4" fmla="*/ 120 w 347"/>
              <a:gd name="T5" fmla="*/ 7 h 442"/>
              <a:gd name="T6" fmla="*/ 120 w 347"/>
              <a:gd name="T7" fmla="*/ 7 h 442"/>
              <a:gd name="T8" fmla="*/ 120 w 347"/>
              <a:gd name="T9" fmla="*/ 7 h 442"/>
              <a:gd name="T10" fmla="*/ 105 w 347"/>
              <a:gd name="T11" fmla="*/ 0 h 442"/>
              <a:gd name="T12" fmla="*/ 105 w 347"/>
              <a:gd name="T13" fmla="*/ 0 h 442"/>
              <a:gd name="T14" fmla="*/ 104 w 347"/>
              <a:gd name="T15" fmla="*/ 0 h 442"/>
              <a:gd name="T16" fmla="*/ 98 w 347"/>
              <a:gd name="T17" fmla="*/ 0 h 442"/>
              <a:gd name="T18" fmla="*/ 65 w 347"/>
              <a:gd name="T19" fmla="*/ 27 h 442"/>
              <a:gd name="T20" fmla="*/ 64 w 347"/>
              <a:gd name="T21" fmla="*/ 30 h 442"/>
              <a:gd name="T22" fmla="*/ 0 w 347"/>
              <a:gd name="T23" fmla="*/ 282 h 442"/>
              <a:gd name="T24" fmla="*/ 233 w 347"/>
              <a:gd name="T25" fmla="*/ 442 h 442"/>
              <a:gd name="T26" fmla="*/ 347 w 347"/>
              <a:gd name="T27" fmla="*/ 17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7" h="442">
                <a:moveTo>
                  <a:pt x="347" y="173"/>
                </a:moveTo>
                <a:cubicBezTo>
                  <a:pt x="301" y="135"/>
                  <a:pt x="255" y="100"/>
                  <a:pt x="210" y="68"/>
                </a:cubicBezTo>
                <a:cubicBezTo>
                  <a:pt x="156" y="29"/>
                  <a:pt x="121" y="7"/>
                  <a:pt x="120" y="7"/>
                </a:cubicBezTo>
                <a:cubicBezTo>
                  <a:pt x="120" y="7"/>
                  <a:pt x="120" y="7"/>
                  <a:pt x="120" y="7"/>
                </a:cubicBezTo>
                <a:cubicBezTo>
                  <a:pt x="120" y="7"/>
                  <a:pt x="120" y="7"/>
                  <a:pt x="120" y="7"/>
                </a:cubicBezTo>
                <a:cubicBezTo>
                  <a:pt x="115" y="3"/>
                  <a:pt x="110" y="1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2" y="0"/>
                  <a:pt x="100" y="0"/>
                  <a:pt x="98" y="0"/>
                </a:cubicBezTo>
                <a:cubicBezTo>
                  <a:pt x="83" y="0"/>
                  <a:pt x="72" y="9"/>
                  <a:pt x="65" y="27"/>
                </a:cubicBezTo>
                <a:cubicBezTo>
                  <a:pt x="65" y="28"/>
                  <a:pt x="64" y="28"/>
                  <a:pt x="64" y="30"/>
                </a:cubicBezTo>
                <a:cubicBezTo>
                  <a:pt x="53" y="64"/>
                  <a:pt x="25" y="157"/>
                  <a:pt x="0" y="282"/>
                </a:cubicBezTo>
                <a:cubicBezTo>
                  <a:pt x="87" y="334"/>
                  <a:pt x="164" y="387"/>
                  <a:pt x="233" y="442"/>
                </a:cubicBezTo>
                <a:cubicBezTo>
                  <a:pt x="265" y="355"/>
                  <a:pt x="303" y="265"/>
                  <a:pt x="347" y="173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" name="Freeform 16">
            <a:extLst>
              <a:ext uri="{FF2B5EF4-FFF2-40B4-BE49-F238E27FC236}">
                <a16:creationId xmlns:a16="http://schemas.microsoft.com/office/drawing/2014/main" id="{9C37A78A-E89F-594B-AB9D-6A316D64F392}"/>
              </a:ext>
            </a:extLst>
          </p:cNvPr>
          <p:cNvSpPr>
            <a:spLocks/>
          </p:cNvSpPr>
          <p:nvPr userDrawn="1"/>
        </p:nvSpPr>
        <p:spPr bwMode="auto">
          <a:xfrm>
            <a:off x="5393910" y="3128423"/>
            <a:ext cx="412464" cy="291137"/>
          </a:xfrm>
          <a:custGeom>
            <a:avLst/>
            <a:gdLst>
              <a:gd name="T0" fmla="*/ 653 w 886"/>
              <a:gd name="T1" fmla="*/ 376 h 625"/>
              <a:gd name="T2" fmla="*/ 519 w 886"/>
              <a:gd name="T3" fmla="*/ 0 h 625"/>
              <a:gd name="T4" fmla="*/ 45 w 886"/>
              <a:gd name="T5" fmla="*/ 252 h 625"/>
              <a:gd name="T6" fmla="*/ 23 w 886"/>
              <a:gd name="T7" fmla="*/ 267 h 625"/>
              <a:gd name="T8" fmla="*/ 0 w 886"/>
              <a:gd name="T9" fmla="*/ 315 h 625"/>
              <a:gd name="T10" fmla="*/ 10 w 886"/>
              <a:gd name="T11" fmla="*/ 348 h 625"/>
              <a:gd name="T12" fmla="*/ 11 w 886"/>
              <a:gd name="T13" fmla="*/ 350 h 625"/>
              <a:gd name="T14" fmla="*/ 15 w 886"/>
              <a:gd name="T15" fmla="*/ 355 h 625"/>
              <a:gd name="T16" fmla="*/ 18 w 886"/>
              <a:gd name="T17" fmla="*/ 358 h 625"/>
              <a:gd name="T18" fmla="*/ 50 w 886"/>
              <a:gd name="T19" fmla="*/ 388 h 625"/>
              <a:gd name="T20" fmla="*/ 210 w 886"/>
              <a:gd name="T21" fmla="*/ 485 h 625"/>
              <a:gd name="T22" fmla="*/ 886 w 886"/>
              <a:gd name="T23" fmla="*/ 625 h 625"/>
              <a:gd name="T24" fmla="*/ 653 w 886"/>
              <a:gd name="T25" fmla="*/ 37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6" h="625">
                <a:moveTo>
                  <a:pt x="653" y="376"/>
                </a:moveTo>
                <a:cubicBezTo>
                  <a:pt x="593" y="271"/>
                  <a:pt x="548" y="145"/>
                  <a:pt x="519" y="0"/>
                </a:cubicBezTo>
                <a:cubicBezTo>
                  <a:pt x="294" y="85"/>
                  <a:pt x="113" y="204"/>
                  <a:pt x="45" y="252"/>
                </a:cubicBezTo>
                <a:cubicBezTo>
                  <a:pt x="31" y="261"/>
                  <a:pt x="23" y="267"/>
                  <a:pt x="23" y="267"/>
                </a:cubicBezTo>
                <a:cubicBezTo>
                  <a:pt x="9" y="277"/>
                  <a:pt x="0" y="296"/>
                  <a:pt x="0" y="315"/>
                </a:cubicBezTo>
                <a:cubicBezTo>
                  <a:pt x="0" y="327"/>
                  <a:pt x="3" y="338"/>
                  <a:pt x="10" y="348"/>
                </a:cubicBezTo>
                <a:cubicBezTo>
                  <a:pt x="10" y="349"/>
                  <a:pt x="10" y="349"/>
                  <a:pt x="11" y="350"/>
                </a:cubicBezTo>
                <a:cubicBezTo>
                  <a:pt x="12" y="351"/>
                  <a:pt x="13" y="353"/>
                  <a:pt x="15" y="355"/>
                </a:cubicBezTo>
                <a:cubicBezTo>
                  <a:pt x="16" y="356"/>
                  <a:pt x="17" y="357"/>
                  <a:pt x="18" y="358"/>
                </a:cubicBezTo>
                <a:cubicBezTo>
                  <a:pt x="22" y="363"/>
                  <a:pt x="33" y="374"/>
                  <a:pt x="50" y="388"/>
                </a:cubicBezTo>
                <a:cubicBezTo>
                  <a:pt x="78" y="412"/>
                  <a:pt x="128" y="449"/>
                  <a:pt x="210" y="485"/>
                </a:cubicBezTo>
                <a:cubicBezTo>
                  <a:pt x="378" y="561"/>
                  <a:pt x="611" y="610"/>
                  <a:pt x="886" y="625"/>
                </a:cubicBezTo>
                <a:cubicBezTo>
                  <a:pt x="795" y="570"/>
                  <a:pt x="715" y="485"/>
                  <a:pt x="653" y="37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4" name="Freeform 17">
            <a:extLst>
              <a:ext uri="{FF2B5EF4-FFF2-40B4-BE49-F238E27FC236}">
                <a16:creationId xmlns:a16="http://schemas.microsoft.com/office/drawing/2014/main" id="{413B4265-9321-F644-8A68-4AA5679F2ECD}"/>
              </a:ext>
            </a:extLst>
          </p:cNvPr>
          <p:cNvSpPr>
            <a:spLocks/>
          </p:cNvSpPr>
          <p:nvPr userDrawn="1"/>
        </p:nvSpPr>
        <p:spPr bwMode="auto">
          <a:xfrm>
            <a:off x="5646655" y="3441955"/>
            <a:ext cx="416648" cy="66447"/>
          </a:xfrm>
          <a:custGeom>
            <a:avLst/>
            <a:gdLst>
              <a:gd name="T0" fmla="*/ 887 w 895"/>
              <a:gd name="T1" fmla="*/ 56 h 143"/>
              <a:gd name="T2" fmla="*/ 606 w 895"/>
              <a:gd name="T3" fmla="*/ 26 h 143"/>
              <a:gd name="T4" fmla="*/ 606 w 895"/>
              <a:gd name="T5" fmla="*/ 26 h 143"/>
              <a:gd name="T6" fmla="*/ 493 w 895"/>
              <a:gd name="T7" fmla="*/ 28 h 143"/>
              <a:gd name="T8" fmla="*/ 490 w 895"/>
              <a:gd name="T9" fmla="*/ 28 h 143"/>
              <a:gd name="T10" fmla="*/ 386 w 895"/>
              <a:gd name="T11" fmla="*/ 30 h 143"/>
              <a:gd name="T12" fmla="*/ 257 w 895"/>
              <a:gd name="T13" fmla="*/ 23 h 143"/>
              <a:gd name="T14" fmla="*/ 220 w 895"/>
              <a:gd name="T15" fmla="*/ 18 h 143"/>
              <a:gd name="T16" fmla="*/ 60 w 895"/>
              <a:gd name="T17" fmla="*/ 0 h 143"/>
              <a:gd name="T18" fmla="*/ 2 w 895"/>
              <a:gd name="T19" fmla="*/ 41 h 143"/>
              <a:gd name="T20" fmla="*/ 17 w 895"/>
              <a:gd name="T21" fmla="*/ 82 h 143"/>
              <a:gd name="T22" fmla="*/ 241 w 895"/>
              <a:gd name="T23" fmla="*/ 143 h 143"/>
              <a:gd name="T24" fmla="*/ 488 w 895"/>
              <a:gd name="T25" fmla="*/ 105 h 143"/>
              <a:gd name="T26" fmla="*/ 773 w 895"/>
              <a:gd name="T27" fmla="*/ 64 h 143"/>
              <a:gd name="T28" fmla="*/ 879 w 895"/>
              <a:gd name="T29" fmla="*/ 69 h 143"/>
              <a:gd name="T30" fmla="*/ 883 w 895"/>
              <a:gd name="T31" fmla="*/ 69 h 143"/>
              <a:gd name="T32" fmla="*/ 895 w 895"/>
              <a:gd name="T33" fmla="*/ 65 h 143"/>
              <a:gd name="T34" fmla="*/ 887 w 895"/>
              <a:gd name="T35" fmla="*/ 5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95" h="143">
                <a:moveTo>
                  <a:pt x="887" y="56"/>
                </a:moveTo>
                <a:cubicBezTo>
                  <a:pt x="794" y="30"/>
                  <a:pt x="688" y="26"/>
                  <a:pt x="606" y="26"/>
                </a:cubicBezTo>
                <a:cubicBezTo>
                  <a:pt x="606" y="26"/>
                  <a:pt x="606" y="26"/>
                  <a:pt x="606" y="26"/>
                </a:cubicBezTo>
                <a:cubicBezTo>
                  <a:pt x="567" y="26"/>
                  <a:pt x="527" y="27"/>
                  <a:pt x="493" y="28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53" y="29"/>
                  <a:pt x="419" y="30"/>
                  <a:pt x="386" y="30"/>
                </a:cubicBezTo>
                <a:cubicBezTo>
                  <a:pt x="331" y="30"/>
                  <a:pt x="290" y="27"/>
                  <a:pt x="257" y="23"/>
                </a:cubicBezTo>
                <a:cubicBezTo>
                  <a:pt x="244" y="21"/>
                  <a:pt x="232" y="19"/>
                  <a:pt x="220" y="18"/>
                </a:cubicBezTo>
                <a:cubicBezTo>
                  <a:pt x="144" y="7"/>
                  <a:pt x="94" y="0"/>
                  <a:pt x="60" y="0"/>
                </a:cubicBezTo>
                <a:cubicBezTo>
                  <a:pt x="14" y="0"/>
                  <a:pt x="5" y="13"/>
                  <a:pt x="2" y="41"/>
                </a:cubicBezTo>
                <a:cubicBezTo>
                  <a:pt x="0" y="56"/>
                  <a:pt x="5" y="69"/>
                  <a:pt x="17" y="82"/>
                </a:cubicBezTo>
                <a:cubicBezTo>
                  <a:pt x="51" y="119"/>
                  <a:pt x="137" y="143"/>
                  <a:pt x="241" y="143"/>
                </a:cubicBezTo>
                <a:cubicBezTo>
                  <a:pt x="341" y="143"/>
                  <a:pt x="412" y="125"/>
                  <a:pt x="488" y="105"/>
                </a:cubicBezTo>
                <a:cubicBezTo>
                  <a:pt x="568" y="85"/>
                  <a:pt x="651" y="64"/>
                  <a:pt x="773" y="64"/>
                </a:cubicBezTo>
                <a:cubicBezTo>
                  <a:pt x="806" y="64"/>
                  <a:pt x="842" y="66"/>
                  <a:pt x="879" y="69"/>
                </a:cubicBezTo>
                <a:cubicBezTo>
                  <a:pt x="881" y="69"/>
                  <a:pt x="882" y="69"/>
                  <a:pt x="883" y="69"/>
                </a:cubicBezTo>
                <a:cubicBezTo>
                  <a:pt x="888" y="69"/>
                  <a:pt x="894" y="68"/>
                  <a:pt x="895" y="65"/>
                </a:cubicBezTo>
                <a:cubicBezTo>
                  <a:pt x="895" y="62"/>
                  <a:pt x="892" y="57"/>
                  <a:pt x="887" y="56"/>
                </a:cubicBezTo>
                <a:close/>
              </a:path>
            </a:pathLst>
          </a:custGeom>
          <a:solidFill>
            <a:srgbClr val="E21C40"/>
          </a:solidFill>
          <a:ln>
            <a:noFill/>
          </a:ln>
          <a:effectLst>
            <a:reflection endPos="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90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L 0.00651 0.02083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10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11111E-6 L -0.00482 0.02083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10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00299 0.01181 " pathEditMode="relative" rAng="0" ptsTypes="AA">
                                      <p:cBhvr>
                                        <p:cTn id="19" dur="75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57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L -4.16667E-7 0.01458 " pathEditMode="relative" rAng="0" ptsTypes="AA">
                                      <p:cBhvr>
                                        <p:cTn id="24" dur="75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0.00273 0.0125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62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0.00703 0.00879 " pathEditMode="relative" rAng="0" ptsTypes="AA">
                                      <p:cBhvr>
                                        <p:cTn id="34" dur="75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44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0.00742 0.00833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41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0.00873 -4.81481E-6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73 -4.81481E-6 L 4.16667E-6 -4.81481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1328 -2.96296E-6 " pathEditMode="relative" rAng="0" ptsTypes="AA">
                                      <p:cBhvr>
                                        <p:cTn id="54" dur="75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-2.96296E-6 L -2.29167E-6 -2.96296E-6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25E-6 1.11111E-6 L 0.00599 0.01366 " pathEditMode="relative" rAng="0" ptsTypes="AA">
                                      <p:cBhvr>
                                        <p:cTn id="64" dur="75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67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875E-6 1.11111E-6 L -0.00456 0.01273 " pathEditMode="relative" rAng="0" ptsTypes="AA">
                                      <p:cBhvr>
                                        <p:cTn id="69" dur="75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62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0" indent="0" algn="ctr">
              <a:buNone/>
              <a:defRPr sz="2000"/>
            </a:lvl2pPr>
            <a:lvl3pPr marL="914339" indent="0" algn="ctr">
              <a:buNone/>
              <a:defRPr sz="1800"/>
            </a:lvl3pPr>
            <a:lvl4pPr marL="1371509" indent="0" algn="ctr">
              <a:buNone/>
              <a:defRPr sz="1600"/>
            </a:lvl4pPr>
            <a:lvl5pPr marL="1828678" indent="0" algn="ctr">
              <a:buNone/>
              <a:defRPr sz="1600"/>
            </a:lvl5pPr>
            <a:lvl6pPr marL="2285847" indent="0" algn="ctr">
              <a:buNone/>
              <a:defRPr sz="1600"/>
            </a:lvl6pPr>
            <a:lvl7pPr marL="2743017" indent="0" algn="ctr">
              <a:buNone/>
              <a:defRPr sz="1600"/>
            </a:lvl7pPr>
            <a:lvl8pPr marL="3200186" indent="0" algn="ctr">
              <a:buNone/>
              <a:defRPr sz="1600"/>
            </a:lvl8pPr>
            <a:lvl9pPr marL="3657356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/>
          <a:lstStyle/>
          <a:p>
            <a:r>
              <a:rPr lang="en-AU"/>
              <a:t>Insert &gt; Header &amp; Footer &gt; tick Footer box &gt; Apply to all |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E1F90-FF92-4497-A493-252A57216C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80291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col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57FE2E-AD25-419E-951E-F4DF99C07D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6667" y="1348024"/>
            <a:ext cx="4681403" cy="3912133"/>
          </a:xfrm>
        </p:spPr>
        <p:txBody>
          <a:bodyPr>
            <a:normAutofit/>
          </a:bodyPr>
          <a:lstStyle>
            <a:lvl1pPr>
              <a:defRPr sz="1100" b="0"/>
            </a:lvl1pPr>
            <a:lvl2pPr>
              <a:defRPr sz="1100" b="0"/>
            </a:lvl2pPr>
            <a:lvl3pPr>
              <a:defRPr sz="1100" b="0"/>
            </a:lvl3pPr>
            <a:lvl4pPr>
              <a:defRPr sz="1100" b="0"/>
            </a:lvl4pPr>
            <a:lvl5pPr>
              <a:defRPr sz="11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60407EA8-9676-47EB-9BE1-0D4E626C4A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3930" y="1348023"/>
            <a:ext cx="4679125" cy="3912133"/>
          </a:xfrm>
        </p:spPr>
        <p:txBody>
          <a:bodyPr>
            <a:normAutofit/>
          </a:bodyPr>
          <a:lstStyle>
            <a:lvl1pPr>
              <a:defRPr sz="1100" b="0"/>
            </a:lvl1pPr>
            <a:lvl2pPr>
              <a:defRPr sz="1100" b="0"/>
            </a:lvl2pPr>
            <a:lvl3pPr>
              <a:defRPr sz="1100" b="0"/>
            </a:lvl3pPr>
            <a:lvl4pPr>
              <a:defRPr sz="1100" b="0"/>
            </a:lvl4pPr>
            <a:lvl5pPr>
              <a:defRPr sz="11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A9D8335-238E-4F62-9861-F4562B1B5E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7042" y="583333"/>
            <a:ext cx="10176013" cy="510438"/>
          </a:xfrm>
        </p:spPr>
        <p:txBody>
          <a:bodyPr>
            <a:noAutofit/>
          </a:bodyPr>
          <a:lstStyle>
            <a:lvl1pPr marL="0" indent="0">
              <a:buNone/>
              <a:defRPr sz="3400" b="1"/>
            </a:lvl1pPr>
            <a:lvl2pPr marL="457200" indent="0">
              <a:buNone/>
              <a:defRPr sz="3400" b="1"/>
            </a:lvl2pPr>
            <a:lvl3pPr marL="914400" indent="0">
              <a:buNone/>
              <a:defRPr sz="3400" b="1"/>
            </a:lvl3pPr>
            <a:lvl4pPr marL="1371600" indent="0">
              <a:buNone/>
              <a:defRPr sz="3400" b="1"/>
            </a:lvl4pPr>
            <a:lvl5pPr marL="1828800" indent="0">
              <a:buNone/>
              <a:defRPr sz="3400" b="1"/>
            </a:lvl5pPr>
          </a:lstStyle>
          <a:p>
            <a:pPr lvl="0"/>
            <a:r>
              <a:rPr lang="en-US"/>
              <a:t>Heading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CB9D4B-D936-4B0E-A20C-56FFC039D8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240" y="5645821"/>
            <a:ext cx="61421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273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11010859" cy="363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EACA4E-069D-4351-A086-47231CC0966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CBB9F-C8C0-42D7-BCE5-B450F14705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 dirty="0"/>
              <a:t>Insert &gt; Header &amp; Footer &gt; tick Footer box &gt; Apply to all |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141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175EE-CBAD-40B8-B774-293E97D267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937780-8A43-304D-96D5-CC55B3C0842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17588" y="1852613"/>
            <a:ext cx="4365625" cy="3152775"/>
          </a:xfrm>
        </p:spPr>
        <p:txBody>
          <a:bodyPr/>
          <a:lstStyle>
            <a:lvl1pPr algn="ctr">
              <a:defRPr sz="25000" b="0"/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366FCB-AD72-784D-B4A3-FD0901737A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6055" y="2307388"/>
            <a:ext cx="2325652" cy="307528"/>
          </a:xfrm>
        </p:spPr>
        <p:txBody>
          <a:bodyPr/>
          <a:lstStyle>
            <a:lvl1pPr algn="ctr">
              <a:defRPr sz="1400" b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Introduction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FC6F6B9-5C41-D54B-A994-74BF09E0F3A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83350" y="2892731"/>
            <a:ext cx="4691063" cy="1350354"/>
          </a:xfrm>
        </p:spPr>
        <p:txBody>
          <a:bodyPr/>
          <a:lstStyle>
            <a:lvl2pPr algn="ctr">
              <a:defRPr sz="3600"/>
            </a:lvl2pPr>
          </a:lstStyle>
          <a:p>
            <a:pPr lvl="1"/>
            <a:r>
              <a:rPr lang="en-GB"/>
              <a:t>A better future, </a:t>
            </a:r>
            <a:br>
              <a:rPr lang="en-GB"/>
            </a:br>
            <a:r>
              <a:rPr lang="en-GB"/>
              <a:t>a better industry.</a:t>
            </a:r>
          </a:p>
        </p:txBody>
      </p:sp>
    </p:spTree>
    <p:extLst>
      <p:ext uri="{BB962C8B-B14F-4D97-AF65-F5344CB8AC3E}">
        <p14:creationId xmlns:p14="http://schemas.microsoft.com/office/powerpoint/2010/main" val="218133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1B12A-1935-4458-A252-49A01D233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4EC9E-ACF1-4341-940F-665D57149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035CB-8753-463A-BB0D-71F27F654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ED562-CD28-4D78-A733-1D85828F2E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083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8F114D6-71D0-44B0-955F-D96A2B62F9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20000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CA941-E218-49A3-B55B-69A27AF40D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217153-25B9-45C8-9E70-28BD194F9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 dirty="0"/>
              <a:t>Insert &gt; Header &amp; Footer &gt; tick Footer box &gt; Apply to all |</a:t>
            </a:r>
            <a:endParaRPr lang="en-GB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5BAC7E1-132A-5C44-B99C-6D6E0F453D2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0962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8F114D6-71D0-44B0-955F-D96A2B62F9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20000" y="1853988"/>
            <a:ext cx="5178725" cy="36442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CA941-E218-49A3-B55B-69A27AF40D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217153-25B9-45C8-9E70-28BD194F9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 dirty="0"/>
              <a:t>Insert &gt; Header &amp; Footer &gt; tick Footer box &gt; Apply to all |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27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1CAF5EC5-44CA-4A84-BC08-7E3C2E7411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79239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EF5505D-3F29-4D22-A954-FB8F17A0F6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73870" y="1853988"/>
            <a:ext cx="3233523" cy="3638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D25D4-AF48-4DA4-8C93-26FFA3C5451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E0E394F-B5EE-4122-AB98-EC5AC9181E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 dirty="0"/>
              <a:t>Insert &gt; Header &amp; Footer &gt; tick Footer box &gt; Apply to all |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51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D1DA5-55F2-40D3-B419-631F81A7BC28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B561EF8-1224-43F9-9074-96C48F6BA2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93275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1CAF5EC5-44CA-4A84-BC08-7E3C2E7411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79239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EF5505D-3F29-4D22-A954-FB8F17A0F6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73870" y="3677475"/>
            <a:ext cx="3233523" cy="1868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D25D4-AF48-4DA4-8C93-26FFA3C5451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445CA75-65CF-428D-AAFD-249FBBE0F4C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E0E394F-B5EE-4122-AB98-EC5AC9181E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 dirty="0"/>
              <a:t>Insert &gt; Header &amp; Footer &gt; tick Footer box &gt; Apply to all |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AED6E2-9C93-9142-B576-C43C8F12DC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375322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E2AAE4E1-E0EB-B248-8229-18531D5F8BC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27983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BA1C9B7B-25F6-F349-A28E-345C80302BA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73818" y="1760123"/>
            <a:ext cx="1669429" cy="1669428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09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38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7F1C82-54C7-44D9-9842-49A859F8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75" y="553913"/>
            <a:ext cx="11010859" cy="9971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7FDD3-9AB3-432D-8242-8D5DCBB02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3767" y="1844675"/>
            <a:ext cx="11010858" cy="36549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5D7ED-8994-46DD-BD45-55F4757BF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 dirty="0"/>
              <a:t>Insert &gt; Header &amp; Footer &gt; tick Footer box &gt; Apply to all |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48C10-414B-4AC4-8219-36F310C714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2344" y="6498723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5CA75-65CF-428D-AAFD-249FBBE0F4CE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8296B-67B4-0347-A563-1BAC90DE9EA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7147" y="5793218"/>
            <a:ext cx="793475" cy="83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33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1" r:id="rId2"/>
    <p:sldLayoutId id="2147483660" r:id="rId3"/>
    <p:sldLayoutId id="2147483654" r:id="rId4"/>
    <p:sldLayoutId id="2147483662" r:id="rId5"/>
    <p:sldLayoutId id="2147483674" r:id="rId6"/>
    <p:sldLayoutId id="2147483663" r:id="rId7"/>
    <p:sldLayoutId id="2147483666" r:id="rId8"/>
    <p:sldLayoutId id="2147483665" r:id="rId9"/>
    <p:sldLayoutId id="2147483655" r:id="rId10"/>
    <p:sldLayoutId id="214748365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20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16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144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288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396000" indent="-108000" algn="l" defTabSz="914400" rtl="0" eaLnBrk="1" latinLnBrk="0" hangingPunct="1">
        <a:lnSpc>
          <a:spcPct val="9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orient="horz" pos="346" userDrawn="1">
          <p15:clr>
            <a:srgbClr val="F26B43"/>
          </p15:clr>
        </p15:guide>
        <p15:guide id="3" pos="7310" userDrawn="1">
          <p15:clr>
            <a:srgbClr val="F26B43"/>
          </p15:clr>
        </p15:guide>
        <p15:guide id="5" orient="horz" pos="4178" userDrawn="1">
          <p15:clr>
            <a:srgbClr val="F26B43"/>
          </p15:clr>
        </p15:guide>
        <p15:guide id="6" orient="horz" pos="3657" userDrawn="1">
          <p15:clr>
            <a:srgbClr val="F26B43"/>
          </p15:clr>
        </p15:guide>
        <p15:guide id="7" orient="horz" pos="11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C3646B-3F5C-3247-975D-E1835DFDD5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7F1C82-54C7-44D9-9842-49A859F8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75" y="553913"/>
            <a:ext cx="11010859" cy="9971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7FDD3-9AB3-432D-8242-8D5DCBB02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3767" y="1844675"/>
            <a:ext cx="11010858" cy="3635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5D7ED-8994-46DD-BD45-55F4757BF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Insert &gt; Header &amp; Footer &gt; tick Footer box &gt; Apply to all |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48C10-414B-4AC4-8219-36F310C714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2344" y="6498723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6445CA75-65CF-428D-AAFD-249FBBE0F4C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8653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20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1600" b="0" kern="1200">
          <a:solidFill>
            <a:schemeClr val="bg1"/>
          </a:solidFill>
          <a:latin typeface="+mn-lt"/>
          <a:ea typeface="+mn-ea"/>
          <a:cs typeface="+mn-cs"/>
        </a:defRPr>
      </a:lvl2pPr>
      <a:lvl3pPr marL="144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288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396000" indent="-108000" algn="l" defTabSz="914400" rtl="0" eaLnBrk="1" latinLnBrk="0" hangingPunct="1">
        <a:lnSpc>
          <a:spcPct val="9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>
          <p15:clr>
            <a:srgbClr val="F26B43"/>
          </p15:clr>
        </p15:guide>
        <p15:guide id="2" orient="horz" pos="346">
          <p15:clr>
            <a:srgbClr val="F26B43"/>
          </p15:clr>
        </p15:guide>
        <p15:guide id="3" pos="7310">
          <p15:clr>
            <a:srgbClr val="F26B43"/>
          </p15:clr>
        </p15:guide>
        <p15:guide id="5" orient="horz" pos="4178">
          <p15:clr>
            <a:srgbClr val="F26B43"/>
          </p15:clr>
        </p15:guide>
        <p15:guide id="6" orient="horz" pos="3657">
          <p15:clr>
            <a:srgbClr val="F26B43"/>
          </p15:clr>
        </p15:guide>
        <p15:guide id="7" orient="horz" pos="116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7F1C82-54C7-44D9-9842-49A859F8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75" y="553913"/>
            <a:ext cx="11010859" cy="9971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7FDD3-9AB3-432D-8242-8D5DCBB02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3767" y="1844675"/>
            <a:ext cx="11010858" cy="36549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5D7ED-8994-46DD-BD45-55F4757BF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48C10-414B-4AC4-8219-36F310C714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2344" y="6498723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8296B-67B4-0347-A563-1BAC90DE9EA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147" y="5793218"/>
            <a:ext cx="793475" cy="83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829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20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16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144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288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396000" indent="-108000" algn="l" defTabSz="914400" rtl="0" eaLnBrk="1" latinLnBrk="0" hangingPunct="1">
        <a:lnSpc>
          <a:spcPct val="9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>
          <p15:clr>
            <a:srgbClr val="F26B43"/>
          </p15:clr>
        </p15:guide>
        <p15:guide id="2" orient="horz" pos="346">
          <p15:clr>
            <a:srgbClr val="F26B43"/>
          </p15:clr>
        </p15:guide>
        <p15:guide id="3" pos="7310">
          <p15:clr>
            <a:srgbClr val="F26B43"/>
          </p15:clr>
        </p15:guide>
        <p15:guide id="5" orient="horz" pos="4178">
          <p15:clr>
            <a:srgbClr val="F26B43"/>
          </p15:clr>
        </p15:guide>
        <p15:guide id="6" orient="horz" pos="3657">
          <p15:clr>
            <a:srgbClr val="F26B43"/>
          </p15:clr>
        </p15:guide>
        <p15:guide id="7" orient="horz" pos="116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7F1C82-54C7-44D9-9842-49A859F8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75" y="553913"/>
            <a:ext cx="11010859" cy="9971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7FDD3-9AB3-432D-8242-8D5DCBB02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3767" y="1844675"/>
            <a:ext cx="11010858" cy="36549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5D7ED-8994-46DD-BD45-55F4757BF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1149" y="6498723"/>
            <a:ext cx="4114800" cy="15388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Insert &gt; Header &amp; Footer &gt; tick Footer box &gt; Apply to all |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48C10-414B-4AC4-8219-36F310C714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2344" y="6498723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8296B-67B4-0347-A563-1BAC90DE9EA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7147" y="5793218"/>
            <a:ext cx="793475" cy="83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41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20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16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144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288000" indent="-1440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396000" indent="-108000" algn="l" defTabSz="914400" rtl="0" eaLnBrk="1" latinLnBrk="0" hangingPunct="1">
        <a:lnSpc>
          <a:spcPct val="9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>
          <p15:clr>
            <a:srgbClr val="F26B43"/>
          </p15:clr>
        </p15:guide>
        <p15:guide id="2" orient="horz" pos="346">
          <p15:clr>
            <a:srgbClr val="F26B43"/>
          </p15:clr>
        </p15:guide>
        <p15:guide id="3" pos="7310">
          <p15:clr>
            <a:srgbClr val="F26B43"/>
          </p15:clr>
        </p15:guide>
        <p15:guide id="5" orient="horz" pos="4178">
          <p15:clr>
            <a:srgbClr val="F26B43"/>
          </p15:clr>
        </p15:guide>
        <p15:guide id="6" orient="horz" pos="3657">
          <p15:clr>
            <a:srgbClr val="F26B43"/>
          </p15:clr>
        </p15:guide>
        <p15:guide id="7" orient="horz" pos="1162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7F1C82-54C7-44D9-9842-49A859F8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75" y="553913"/>
            <a:ext cx="11010859" cy="9971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7FDD3-9AB3-432D-8242-8D5DCBB02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3767" y="1844675"/>
            <a:ext cx="11010858" cy="36549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48C10-414B-4AC4-8219-36F310C714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2344" y="6498723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b">
            <a:sp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5CA75-65CF-428D-AAFD-249FBBE0F4C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8296B-67B4-0347-A563-1BAC90DE9EAD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7147" y="5793218"/>
            <a:ext cx="793475" cy="83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3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20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16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285750" indent="-285750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Font typeface="Wingdings" panose="05000000000000000000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429750" indent="-28575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628650" indent="-171450" algn="l" defTabSz="914400" rtl="0" eaLnBrk="1" latinLnBrk="0" hangingPunct="1">
        <a:lnSpc>
          <a:spcPct val="90000"/>
        </a:lnSpc>
        <a:spcBef>
          <a:spcPts val="0"/>
        </a:spcBef>
        <a:spcAft>
          <a:spcPts val="400"/>
        </a:spcAft>
        <a:buClr>
          <a:schemeClr val="accent1"/>
        </a:buClr>
        <a:buSzPct val="75000"/>
        <a:buFont typeface="Arial" panose="020B0604020202020204" pitchFamily="34" charset="0"/>
        <a:buChar char="□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>
          <p15:clr>
            <a:srgbClr val="F26B43"/>
          </p15:clr>
        </p15:guide>
        <p15:guide id="2" orient="horz" pos="346">
          <p15:clr>
            <a:srgbClr val="F26B43"/>
          </p15:clr>
        </p15:guide>
        <p15:guide id="3" pos="7310">
          <p15:clr>
            <a:srgbClr val="F26B43"/>
          </p15:clr>
        </p15:guide>
        <p15:guide id="5" orient="horz" pos="4178">
          <p15:clr>
            <a:srgbClr val="F26B43"/>
          </p15:clr>
        </p15:guide>
        <p15:guide id="6" orient="horz" pos="3657">
          <p15:clr>
            <a:srgbClr val="F26B43"/>
          </p15:clr>
        </p15:guide>
        <p15:guide id="7" orient="horz" pos="11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hyperlink" Target="https://servicensw.e-newsletter.com.au/construct-nsw-newsletter" TargetMode="External"/><Relationship Id="rId18" Type="http://schemas.openxmlformats.org/officeDocument/2006/relationships/image" Target="../media/image46.svg"/><Relationship Id="rId26" Type="http://schemas.openxmlformats.org/officeDocument/2006/relationships/image" Target="../media/image49.png"/><Relationship Id="rId3" Type="http://schemas.openxmlformats.org/officeDocument/2006/relationships/hyperlink" Target="https://www.legislation.nsw.gov.au/view/pdf/asmade/act-2020-9?query=(Type%3Dact)+AND+Content%3D(%22Residential%22+AND+%22apartment%22+AND+%22act%22)&amp;dQuery=Document+Types%3D%22%3Cspan+class%3D%27dq-highlight%27%3EActs+as+passed%3C%2Fspan%3E%22%2C+Search+In%3D%22%3Cspan+class%3D%27dq-highlight%27%3EAll+Content%3C%2Fspan%3E%22%2C+All+Words%3D%22%3Cspan+class%3D%27dq-highlight%27%3EResidential+apartment+act%3C%2Fspan%3E%22%2C+Point+In+Time%3D%22%3Cspan+class%3D%27dq-highlight%27%3E12%2F10%2F2020%3C%2Fspan%3E%22" TargetMode="External"/><Relationship Id="rId21" Type="http://schemas.openxmlformats.org/officeDocument/2006/relationships/image" Target="../media/image47.png"/><Relationship Id="rId7" Type="http://schemas.openxmlformats.org/officeDocument/2006/relationships/image" Target="../media/image39.png"/><Relationship Id="rId12" Type="http://schemas.openxmlformats.org/officeDocument/2006/relationships/hyperlink" Target="https://www.legislation.nsw.gov.au/view/pdf/asmade/act-2020-7?query=(Type%3Dact)+AND+Content%3D(%22design%22+AND+%22building%22+AND+%22practitioner%22+AND+%22act%22)&amp;dQuery=Document+Types%3D%22%3Cspan+class%3D%27dq-highlight%27%3EActs+as+passed%3C%2Fspan%3E%22%2C+Search+In%3D%22%3Cspan+class%3D%27dq-highlight%27%3EAll+Content%3C%2Fspan%3E%22%2C+All+Words%3D%22%3Cspan+class%3D%27dq-highlight%27%3Edesign+building+practitioner+act%3C%2Fspan%3E%22%2C+Point+In+Time%3D%22%3Cspan+class%3D%27dq-highlight%27%3E12%2F10%2F2020%3C%2Fspan%3E%22" TargetMode="External"/><Relationship Id="rId17" Type="http://schemas.openxmlformats.org/officeDocument/2006/relationships/image" Target="../media/image45.png"/><Relationship Id="rId25" Type="http://schemas.openxmlformats.org/officeDocument/2006/relationships/hyperlink" Target="https://www.nsw.gov.au/building-commissioner/construct-nsw/data-and-research" TargetMode="External"/><Relationship Id="rId2" Type="http://schemas.openxmlformats.org/officeDocument/2006/relationships/image" Target="../media/image36.jpeg"/><Relationship Id="rId16" Type="http://schemas.openxmlformats.org/officeDocument/2006/relationships/hyperlink" Target="https://www.fairtrading.nsw.gov.au/help-centre/online-tools/rab-act-orders-register/_nocache" TargetMode="External"/><Relationship Id="rId20" Type="http://schemas.openxmlformats.org/officeDocument/2006/relationships/hyperlink" Target="https://www.nsw.gov.au/sites/default/files/2021-02/letter-to-Developer-Chinese.pdf" TargetMode="External"/><Relationship Id="rId29" Type="http://schemas.openxmlformats.org/officeDocument/2006/relationships/image" Target="../media/image51.png"/><Relationship Id="rId1" Type="http://schemas.openxmlformats.org/officeDocument/2006/relationships/slideLayout" Target="../slideLayouts/slideLayout16.xml"/><Relationship Id="rId6" Type="http://schemas.openxmlformats.org/officeDocument/2006/relationships/hyperlink" Target="https://training.https/training.tafensw.edu.au/constructnsw/.edu.au/constructnsw/" TargetMode="External"/><Relationship Id="rId11" Type="http://schemas.openxmlformats.org/officeDocument/2006/relationships/image" Target="../media/image42.svg"/><Relationship Id="rId24" Type="http://schemas.openxmlformats.org/officeDocument/2006/relationships/hyperlink" Target="https://www.nsw.gov.au/sites/default/files/2021-02/letter-to-Developer-English.pdf" TargetMode="External"/><Relationship Id="rId5" Type="http://schemas.openxmlformats.org/officeDocument/2006/relationships/image" Target="../media/image38.svg"/><Relationship Id="rId15" Type="http://schemas.openxmlformats.org/officeDocument/2006/relationships/image" Target="../media/image44.svg"/><Relationship Id="rId23" Type="http://schemas.openxmlformats.org/officeDocument/2006/relationships/hyperlink" Target="https://www.nsw.gov.au/sites/default/files/2021-02/letter-to-Developer-Arabic.pdf" TargetMode="External"/><Relationship Id="rId28" Type="http://schemas.openxmlformats.org/officeDocument/2006/relationships/hyperlink" Target="https://www.nsw.gov.au/building-commissioner/construct-nsw/strengthening-contracts-and-standards" TargetMode="External"/><Relationship Id="rId10" Type="http://schemas.openxmlformats.org/officeDocument/2006/relationships/image" Target="../media/image41.png"/><Relationship Id="rId19" Type="http://schemas.openxmlformats.org/officeDocument/2006/relationships/hyperlink" Target="https://www.fairtrading.nsw.gov.au/trades-and-businesses/business-essentials/building-certifiers/certifier-disciplinary-register" TargetMode="External"/><Relationship Id="rId4" Type="http://schemas.openxmlformats.org/officeDocument/2006/relationships/image" Target="../media/image37.png"/><Relationship Id="rId9" Type="http://schemas.openxmlformats.org/officeDocument/2006/relationships/hyperlink" Target="https://www.nsw.gov.au/building-commissioner/construct-nsw" TargetMode="External"/><Relationship Id="rId14" Type="http://schemas.openxmlformats.org/officeDocument/2006/relationships/image" Target="../media/image43.png"/><Relationship Id="rId22" Type="http://schemas.openxmlformats.org/officeDocument/2006/relationships/image" Target="../media/image48.svg"/><Relationship Id="rId27" Type="http://schemas.openxmlformats.org/officeDocument/2006/relationships/image" Target="../media/image50.svg"/><Relationship Id="rId30" Type="http://schemas.openxmlformats.org/officeDocument/2006/relationships/image" Target="../media/image52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1.xml"/><Relationship Id="rId1" Type="http://schemas.openxmlformats.org/officeDocument/2006/relationships/video" Target="https://www.youtube.com/embed/Y19TMZt8w6U?start=16&amp;feature=oembed" TargetMode="Externa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sv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7.svg"/><Relationship Id="rId7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8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22F584-9BA4-4297-9BEF-EF50B55C72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3725" y="2912372"/>
            <a:ext cx="7217312" cy="895350"/>
          </a:xfrm>
        </p:spPr>
        <p:txBody>
          <a:bodyPr/>
          <a:lstStyle/>
          <a:p>
            <a:r>
              <a:rPr lang="en-AU" dirty="0"/>
              <a:t>Master Builders </a:t>
            </a:r>
            <a:r>
              <a:rPr lang="en-AU"/>
              <a:t>(NSW)</a:t>
            </a:r>
            <a:endParaRPr lang="en-AU" dirty="0">
              <a:highlight>
                <a:srgbClr val="FFFF00"/>
              </a:highlight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16FE32-0C1A-408A-BE9B-7EC8DF0A1B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910" y="447111"/>
            <a:ext cx="8168310" cy="895350"/>
          </a:xfrm>
        </p:spPr>
        <p:txBody>
          <a:bodyPr/>
          <a:lstStyle/>
          <a:p>
            <a:r>
              <a:rPr lang="en-AU" sz="5400"/>
              <a:t>Challenging our industry to be the best it can be</a:t>
            </a:r>
            <a:endParaRPr lang="en-AU" sz="5400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198C36E-C549-4C28-B066-B1B9D7F888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19EDBF-C5A9-4AD1-B24E-08C410B3ED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3682345"/>
            <a:ext cx="3915752" cy="895350"/>
          </a:xfrm>
        </p:spPr>
        <p:txBody>
          <a:bodyPr/>
          <a:lstStyle/>
          <a:p>
            <a:r>
              <a:rPr lang="en-AU">
                <a:solidFill>
                  <a:schemeClr val="bg1"/>
                </a:solidFill>
              </a:rPr>
              <a:t>David Chandler OAM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C9EE42B-D048-4F8F-82FC-BFE2F102144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AU">
                <a:solidFill>
                  <a:schemeClr val="bg1"/>
                </a:solidFill>
              </a:rPr>
              <a:t>21 April 2021</a:t>
            </a:r>
          </a:p>
        </p:txBody>
      </p:sp>
    </p:spTree>
    <p:extLst>
      <p:ext uri="{BB962C8B-B14F-4D97-AF65-F5344CB8AC3E}">
        <p14:creationId xmlns:p14="http://schemas.microsoft.com/office/powerpoint/2010/main" val="20964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69EE752-AF01-434F-9711-51DD0567173C}"/>
              </a:ext>
            </a:extLst>
          </p:cNvPr>
          <p:cNvSpPr/>
          <p:nvPr/>
        </p:nvSpPr>
        <p:spPr>
          <a:xfrm>
            <a:off x="500546" y="5741264"/>
            <a:ext cx="902134" cy="9996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1A50DA8-9590-484F-AA1E-D85CAAD8209D}"/>
              </a:ext>
            </a:extLst>
          </p:cNvPr>
          <p:cNvSpPr txBox="1">
            <a:spLocks/>
          </p:cNvSpPr>
          <p:nvPr/>
        </p:nvSpPr>
        <p:spPr>
          <a:xfrm>
            <a:off x="11307799" y="6498723"/>
            <a:ext cx="359463" cy="2215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45CA75-65CF-428D-AAFD-249FBBE0F4CE}" type="slidenum">
              <a:rPr kumimoji="0" lang="en-GB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4F4F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4C371C-22C8-4B21-A523-ADADB2B9BC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195" y="1981560"/>
            <a:ext cx="12200195" cy="28607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B851B71-8301-4CD8-8010-4FDE74760F71}"/>
              </a:ext>
            </a:extLst>
          </p:cNvPr>
          <p:cNvSpPr/>
          <p:nvPr/>
        </p:nvSpPr>
        <p:spPr>
          <a:xfrm>
            <a:off x="0" y="345861"/>
            <a:ext cx="12200195" cy="8441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OBC here to help restore confidence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F6E50C8-9916-4DB9-BF24-AE2D487DF0CF}"/>
              </a:ext>
            </a:extLst>
          </p:cNvPr>
          <p:cNvGrpSpPr/>
          <p:nvPr/>
        </p:nvGrpSpPr>
        <p:grpSpPr>
          <a:xfrm>
            <a:off x="297298" y="5728211"/>
            <a:ext cx="2736000" cy="432620"/>
            <a:chOff x="150434" y="2167617"/>
            <a:chExt cx="2736000" cy="432620"/>
          </a:xfrm>
        </p:grpSpPr>
        <p:sp>
          <p:nvSpPr>
            <p:cNvPr id="15" name="Rectangle: Rounded Corners 14">
              <a:hlinkClick r:id="rId3"/>
              <a:extLst>
                <a:ext uri="{FF2B5EF4-FFF2-40B4-BE49-F238E27FC236}">
                  <a16:creationId xmlns:a16="http://schemas.microsoft.com/office/drawing/2014/main" id="{5521C17A-94B0-44F9-A523-403068BF234B}"/>
                </a:ext>
              </a:extLst>
            </p:cNvPr>
            <p:cNvSpPr/>
            <p:nvPr/>
          </p:nvSpPr>
          <p:spPr>
            <a:xfrm>
              <a:off x="150434" y="2167617"/>
              <a:ext cx="2736000" cy="43262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RAB Act</a:t>
              </a:r>
            </a:p>
          </p:txBody>
        </p:sp>
        <p:pic>
          <p:nvPicPr>
            <p:cNvPr id="16" name="Graphic 15" descr="City">
              <a:extLst>
                <a:ext uri="{FF2B5EF4-FFF2-40B4-BE49-F238E27FC236}">
                  <a16:creationId xmlns:a16="http://schemas.microsoft.com/office/drawing/2014/main" id="{59703615-F2FE-4F27-AEC4-5F99769C5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6048" y="2200868"/>
              <a:ext cx="370531" cy="366117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548461C-BE26-4386-AEEC-EA6193F0E701}"/>
              </a:ext>
            </a:extLst>
          </p:cNvPr>
          <p:cNvGrpSpPr/>
          <p:nvPr/>
        </p:nvGrpSpPr>
        <p:grpSpPr>
          <a:xfrm>
            <a:off x="3189736" y="5194253"/>
            <a:ext cx="2736000" cy="432620"/>
            <a:chOff x="1978537" y="6128244"/>
            <a:chExt cx="2736000" cy="432620"/>
          </a:xfrm>
        </p:grpSpPr>
        <p:sp>
          <p:nvSpPr>
            <p:cNvPr id="18" name="Rectangle: Rounded Corners 17">
              <a:hlinkClick r:id="rId6"/>
              <a:extLst>
                <a:ext uri="{FF2B5EF4-FFF2-40B4-BE49-F238E27FC236}">
                  <a16:creationId xmlns:a16="http://schemas.microsoft.com/office/drawing/2014/main" id="{0929074D-B5A0-4F5D-B602-EA0BEC3FD9BB}"/>
                </a:ext>
              </a:extLst>
            </p:cNvPr>
            <p:cNvSpPr/>
            <p:nvPr/>
          </p:nvSpPr>
          <p:spPr>
            <a:xfrm>
              <a:off x="1978537" y="6128244"/>
              <a:ext cx="2736000" cy="43262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Digital Learning Platform</a:t>
              </a:r>
            </a:p>
          </p:txBody>
        </p:sp>
        <p:pic>
          <p:nvPicPr>
            <p:cNvPr id="19" name="Graphic 18" descr="Laptop">
              <a:extLst>
                <a:ext uri="{FF2B5EF4-FFF2-40B4-BE49-F238E27FC236}">
                  <a16:creationId xmlns:a16="http://schemas.microsoft.com/office/drawing/2014/main" id="{F4E88162-F4CB-4FFF-AC1C-4ADF8EC25F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134976" y="6146530"/>
              <a:ext cx="395023" cy="413380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CBE6C33-D7CC-4A95-95A4-BF79550B0FD5}"/>
              </a:ext>
            </a:extLst>
          </p:cNvPr>
          <p:cNvGrpSpPr/>
          <p:nvPr/>
        </p:nvGrpSpPr>
        <p:grpSpPr>
          <a:xfrm>
            <a:off x="297298" y="5194253"/>
            <a:ext cx="2736000" cy="432620"/>
            <a:chOff x="1978538" y="5495938"/>
            <a:chExt cx="2736000" cy="432620"/>
          </a:xfrm>
        </p:grpSpPr>
        <p:sp>
          <p:nvSpPr>
            <p:cNvPr id="21" name="Rectangle: Rounded Corners 20">
              <a:hlinkClick r:id="rId9"/>
              <a:extLst>
                <a:ext uri="{FF2B5EF4-FFF2-40B4-BE49-F238E27FC236}">
                  <a16:creationId xmlns:a16="http://schemas.microsoft.com/office/drawing/2014/main" id="{9898E3F6-3808-49FA-8701-4CA5499D0342}"/>
                </a:ext>
              </a:extLst>
            </p:cNvPr>
            <p:cNvSpPr/>
            <p:nvPr/>
          </p:nvSpPr>
          <p:spPr>
            <a:xfrm>
              <a:off x="1978538" y="5495938"/>
              <a:ext cx="2736000" cy="43262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Construct NSW Website</a:t>
              </a:r>
            </a:p>
          </p:txBody>
        </p:sp>
        <p:pic>
          <p:nvPicPr>
            <p:cNvPr id="22" name="Graphic 21" descr="Tools">
              <a:extLst>
                <a:ext uri="{FF2B5EF4-FFF2-40B4-BE49-F238E27FC236}">
                  <a16:creationId xmlns:a16="http://schemas.microsoft.com/office/drawing/2014/main" id="{45F0C3E8-1F7B-48EC-A281-150EEB856F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134976" y="5527983"/>
              <a:ext cx="395680" cy="390967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B56A435-36D5-4F20-BEB3-517DB7374929}"/>
              </a:ext>
            </a:extLst>
          </p:cNvPr>
          <p:cNvGrpSpPr/>
          <p:nvPr/>
        </p:nvGrpSpPr>
        <p:grpSpPr>
          <a:xfrm>
            <a:off x="3189736" y="5728211"/>
            <a:ext cx="2736000" cy="432620"/>
            <a:chOff x="150434" y="2882901"/>
            <a:chExt cx="2736000" cy="432620"/>
          </a:xfrm>
        </p:grpSpPr>
        <p:sp>
          <p:nvSpPr>
            <p:cNvPr id="25" name="Rectangle: Rounded Corners 24">
              <a:hlinkClick r:id="rId12"/>
              <a:extLst>
                <a:ext uri="{FF2B5EF4-FFF2-40B4-BE49-F238E27FC236}">
                  <a16:creationId xmlns:a16="http://schemas.microsoft.com/office/drawing/2014/main" id="{BC111F4B-5663-495A-801C-FE21CE7B4E4A}"/>
                </a:ext>
              </a:extLst>
            </p:cNvPr>
            <p:cNvSpPr/>
            <p:nvPr/>
          </p:nvSpPr>
          <p:spPr>
            <a:xfrm>
              <a:off x="150434" y="2882901"/>
              <a:ext cx="2736000" cy="43262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DBP Act</a:t>
              </a:r>
            </a:p>
          </p:txBody>
        </p:sp>
        <p:pic>
          <p:nvPicPr>
            <p:cNvPr id="26" name="Graphic 25" descr="City">
              <a:extLst>
                <a:ext uri="{FF2B5EF4-FFF2-40B4-BE49-F238E27FC236}">
                  <a16:creationId xmlns:a16="http://schemas.microsoft.com/office/drawing/2014/main" id="{D3A23A3B-674E-464B-9BDD-F10B334C6A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6047" y="2914412"/>
              <a:ext cx="370531" cy="366117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A7E2C98-351C-4AC3-8618-EF991ACBC45D}"/>
              </a:ext>
            </a:extLst>
          </p:cNvPr>
          <p:cNvGrpSpPr/>
          <p:nvPr/>
        </p:nvGrpSpPr>
        <p:grpSpPr>
          <a:xfrm>
            <a:off x="6082174" y="5194253"/>
            <a:ext cx="2736000" cy="432620"/>
            <a:chOff x="4561006" y="3080702"/>
            <a:chExt cx="2736000" cy="432620"/>
          </a:xfrm>
        </p:grpSpPr>
        <p:sp>
          <p:nvSpPr>
            <p:cNvPr id="28" name="Rectangle: Rounded Corners 27">
              <a:hlinkClick r:id="rId13"/>
              <a:extLst>
                <a:ext uri="{FF2B5EF4-FFF2-40B4-BE49-F238E27FC236}">
                  <a16:creationId xmlns:a16="http://schemas.microsoft.com/office/drawing/2014/main" id="{B8AA0593-1600-44E5-87F9-25C8D4D941D2}"/>
                </a:ext>
              </a:extLst>
            </p:cNvPr>
            <p:cNvSpPr/>
            <p:nvPr/>
          </p:nvSpPr>
          <p:spPr>
            <a:xfrm>
              <a:off x="4561006" y="3080702"/>
              <a:ext cx="2736000" cy="43262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Subscribe to Newsletter</a:t>
              </a:r>
            </a:p>
          </p:txBody>
        </p:sp>
        <p:pic>
          <p:nvPicPr>
            <p:cNvPr id="29" name="Graphic 28" descr="Share">
              <a:extLst>
                <a:ext uri="{FF2B5EF4-FFF2-40B4-BE49-F238E27FC236}">
                  <a16:creationId xmlns:a16="http://schemas.microsoft.com/office/drawing/2014/main" id="{66C1B1AC-F8E5-4BC0-8572-149457AB98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787366" y="3126931"/>
              <a:ext cx="329338" cy="329338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99C6E38-556B-428B-B4C4-4FA4D2C5FE6F}"/>
              </a:ext>
            </a:extLst>
          </p:cNvPr>
          <p:cNvGrpSpPr/>
          <p:nvPr/>
        </p:nvGrpSpPr>
        <p:grpSpPr>
          <a:xfrm>
            <a:off x="297298" y="6279569"/>
            <a:ext cx="2736000" cy="432620"/>
            <a:chOff x="4561006" y="3665489"/>
            <a:chExt cx="2736000" cy="432620"/>
          </a:xfrm>
        </p:grpSpPr>
        <p:sp>
          <p:nvSpPr>
            <p:cNvPr id="31" name="Rectangle: Rounded Corners 30">
              <a:hlinkClick r:id="rId16"/>
              <a:extLst>
                <a:ext uri="{FF2B5EF4-FFF2-40B4-BE49-F238E27FC236}">
                  <a16:creationId xmlns:a16="http://schemas.microsoft.com/office/drawing/2014/main" id="{1CB68209-2869-4914-B9BC-9F2274EEA0FF}"/>
                </a:ext>
              </a:extLst>
            </p:cNvPr>
            <p:cNvSpPr/>
            <p:nvPr/>
          </p:nvSpPr>
          <p:spPr>
            <a:xfrm>
              <a:off x="4561006" y="3665489"/>
              <a:ext cx="2736000" cy="43262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marR="0" lvl="1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RAB Act Order Register</a:t>
              </a:r>
            </a:p>
          </p:txBody>
        </p:sp>
        <p:pic>
          <p:nvPicPr>
            <p:cNvPr id="32" name="Graphic 31" descr="Warning">
              <a:extLst>
                <a:ext uri="{FF2B5EF4-FFF2-40B4-BE49-F238E27FC236}">
                  <a16:creationId xmlns:a16="http://schemas.microsoft.com/office/drawing/2014/main" id="{B47C72CB-D031-40CA-9197-C7DCE83A02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862127" y="3723993"/>
              <a:ext cx="315613" cy="315613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F8F3C97-970C-4AD9-9616-B78153F6384C}"/>
              </a:ext>
            </a:extLst>
          </p:cNvPr>
          <p:cNvGrpSpPr/>
          <p:nvPr/>
        </p:nvGrpSpPr>
        <p:grpSpPr>
          <a:xfrm>
            <a:off x="3189736" y="6279569"/>
            <a:ext cx="2736000" cy="432620"/>
            <a:chOff x="4862127" y="6213737"/>
            <a:chExt cx="2736000" cy="432620"/>
          </a:xfrm>
        </p:grpSpPr>
        <p:sp>
          <p:nvSpPr>
            <p:cNvPr id="34" name="Rectangle: Rounded Corners 33">
              <a:hlinkClick r:id="rId19"/>
              <a:extLst>
                <a:ext uri="{FF2B5EF4-FFF2-40B4-BE49-F238E27FC236}">
                  <a16:creationId xmlns:a16="http://schemas.microsoft.com/office/drawing/2014/main" id="{DFB4DF83-F137-48B4-8B8B-2E536FA93E7E}"/>
                </a:ext>
              </a:extLst>
            </p:cNvPr>
            <p:cNvSpPr/>
            <p:nvPr/>
          </p:nvSpPr>
          <p:spPr>
            <a:xfrm>
              <a:off x="4862127" y="6213737"/>
              <a:ext cx="2736000" cy="43262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Certifier disciplinary register</a:t>
              </a:r>
            </a:p>
          </p:txBody>
        </p:sp>
        <p:pic>
          <p:nvPicPr>
            <p:cNvPr id="35" name="Graphic 34" descr="Warning">
              <a:extLst>
                <a:ext uri="{FF2B5EF4-FFF2-40B4-BE49-F238E27FC236}">
                  <a16:creationId xmlns:a16="http://schemas.microsoft.com/office/drawing/2014/main" id="{239718D2-C4FF-4CF0-8B9B-A7BEF0899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950113" y="6260054"/>
              <a:ext cx="315613" cy="315613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0C47AE4-1A1D-42C7-B5EA-E0608E1DFE1D}"/>
              </a:ext>
            </a:extLst>
          </p:cNvPr>
          <p:cNvGrpSpPr/>
          <p:nvPr/>
        </p:nvGrpSpPr>
        <p:grpSpPr>
          <a:xfrm>
            <a:off x="8969799" y="5194253"/>
            <a:ext cx="2736000" cy="432620"/>
            <a:chOff x="7754565" y="5732826"/>
            <a:chExt cx="2736000" cy="432620"/>
          </a:xfrm>
        </p:grpSpPr>
        <p:sp>
          <p:nvSpPr>
            <p:cNvPr id="41" name="Rectangle: Rounded Corners 40">
              <a:hlinkClick r:id="rId20"/>
              <a:extLst>
                <a:ext uri="{FF2B5EF4-FFF2-40B4-BE49-F238E27FC236}">
                  <a16:creationId xmlns:a16="http://schemas.microsoft.com/office/drawing/2014/main" id="{512065E6-93B8-4106-8779-5CC7EC225FC7}"/>
                </a:ext>
              </a:extLst>
            </p:cNvPr>
            <p:cNvSpPr/>
            <p:nvPr/>
          </p:nvSpPr>
          <p:spPr>
            <a:xfrm>
              <a:off x="7754565" y="5732826"/>
              <a:ext cx="2736000" cy="4326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marR="0" lvl="1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Letter to Developers </a:t>
              </a:r>
              <a:br>
                <a:rPr kumimoji="0" lang="en-AU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</a:br>
              <a:r>
                <a:rPr kumimoji="0" lang="en-AU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(Chinese)</a:t>
              </a:r>
            </a:p>
          </p:txBody>
        </p:sp>
        <p:pic>
          <p:nvPicPr>
            <p:cNvPr id="42" name="Graphic 41" descr="Document">
              <a:extLst>
                <a:ext uri="{FF2B5EF4-FFF2-40B4-BE49-F238E27FC236}">
                  <a16:creationId xmlns:a16="http://schemas.microsoft.com/office/drawing/2014/main" id="{7BE63A08-63D8-4BE7-8B8C-98C0380FF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8003923" y="5782640"/>
              <a:ext cx="333983" cy="333983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7325C79-5FB7-4DCF-9CBA-7309F8325753}"/>
              </a:ext>
            </a:extLst>
          </p:cNvPr>
          <p:cNvGrpSpPr/>
          <p:nvPr/>
        </p:nvGrpSpPr>
        <p:grpSpPr>
          <a:xfrm>
            <a:off x="8969799" y="5728211"/>
            <a:ext cx="2736000" cy="432620"/>
            <a:chOff x="7754565" y="5732826"/>
            <a:chExt cx="2736000" cy="432620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953C90FD-40E1-4A79-B3EE-ECD9C998B2F1}"/>
                </a:ext>
              </a:extLst>
            </p:cNvPr>
            <p:cNvSpPr/>
            <p:nvPr/>
          </p:nvSpPr>
          <p:spPr>
            <a:xfrm>
              <a:off x="7754565" y="5732826"/>
              <a:ext cx="2736000" cy="4326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marR="0" lvl="1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Letter to Developers </a:t>
              </a:r>
              <a:br>
                <a:rPr kumimoji="0" lang="en-AU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</a:br>
              <a:r>
                <a:rPr kumimoji="0" lang="en-AU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hlinkClick r:id="rId23"/>
                </a:rPr>
                <a:t>(</a:t>
              </a:r>
              <a:r>
                <a:rPr kumimoji="0" lang="en-AU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(Arabic)</a:t>
              </a:r>
            </a:p>
          </p:txBody>
        </p:sp>
        <p:pic>
          <p:nvPicPr>
            <p:cNvPr id="45" name="Graphic 44" descr="Document">
              <a:extLst>
                <a:ext uri="{FF2B5EF4-FFF2-40B4-BE49-F238E27FC236}">
                  <a16:creationId xmlns:a16="http://schemas.microsoft.com/office/drawing/2014/main" id="{944F060B-227D-4D25-962C-2143C85BE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8003923" y="5782640"/>
              <a:ext cx="333983" cy="333983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0E2D617-DCB8-431A-9554-B5AB5878E23C}"/>
              </a:ext>
            </a:extLst>
          </p:cNvPr>
          <p:cNvGrpSpPr/>
          <p:nvPr/>
        </p:nvGrpSpPr>
        <p:grpSpPr>
          <a:xfrm>
            <a:off x="8969799" y="6279569"/>
            <a:ext cx="2736000" cy="432620"/>
            <a:chOff x="7754565" y="5732826"/>
            <a:chExt cx="2736000" cy="432620"/>
          </a:xfrm>
        </p:grpSpPr>
        <p:sp>
          <p:nvSpPr>
            <p:cNvPr id="47" name="Rectangle: Rounded Corners 46">
              <a:hlinkClick r:id="rId24"/>
              <a:extLst>
                <a:ext uri="{FF2B5EF4-FFF2-40B4-BE49-F238E27FC236}">
                  <a16:creationId xmlns:a16="http://schemas.microsoft.com/office/drawing/2014/main" id="{C868521D-4872-4FDD-A43C-22C46C075187}"/>
                </a:ext>
              </a:extLst>
            </p:cNvPr>
            <p:cNvSpPr/>
            <p:nvPr/>
          </p:nvSpPr>
          <p:spPr>
            <a:xfrm>
              <a:off x="7754565" y="5732826"/>
              <a:ext cx="2736000" cy="4326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marR="0" lvl="1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Letter to Developers </a:t>
              </a:r>
              <a:br>
                <a:rPr kumimoji="0" lang="en-AU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</a:br>
              <a:r>
                <a:rPr kumimoji="0" lang="en-AU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(English)</a:t>
              </a:r>
            </a:p>
          </p:txBody>
        </p:sp>
        <p:pic>
          <p:nvPicPr>
            <p:cNvPr id="48" name="Graphic 47" descr="Document">
              <a:extLst>
                <a:ext uri="{FF2B5EF4-FFF2-40B4-BE49-F238E27FC236}">
                  <a16:creationId xmlns:a16="http://schemas.microsoft.com/office/drawing/2014/main" id="{948AB01A-B8BE-43C6-9EEB-0DD92E074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8003923" y="5782640"/>
              <a:ext cx="333983" cy="333983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F974F88-58D7-4D77-9513-1250532E3FB8}"/>
              </a:ext>
            </a:extLst>
          </p:cNvPr>
          <p:cNvGrpSpPr/>
          <p:nvPr/>
        </p:nvGrpSpPr>
        <p:grpSpPr>
          <a:xfrm>
            <a:off x="6082174" y="5728211"/>
            <a:ext cx="2736000" cy="432620"/>
            <a:chOff x="6082174" y="5732826"/>
            <a:chExt cx="2736000" cy="432620"/>
          </a:xfrm>
        </p:grpSpPr>
        <p:sp>
          <p:nvSpPr>
            <p:cNvPr id="23" name="Rectangle: Rounded Corners 22">
              <a:hlinkClick r:id="rId25"/>
              <a:extLst>
                <a:ext uri="{FF2B5EF4-FFF2-40B4-BE49-F238E27FC236}">
                  <a16:creationId xmlns:a16="http://schemas.microsoft.com/office/drawing/2014/main" id="{8538543B-C72A-4251-B431-C07275ABF02A}"/>
                </a:ext>
              </a:extLst>
            </p:cNvPr>
            <p:cNvSpPr/>
            <p:nvPr/>
          </p:nvSpPr>
          <p:spPr>
            <a:xfrm>
              <a:off x="6082174" y="5732826"/>
              <a:ext cx="2736000" cy="4326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Case Studies &amp; Research</a:t>
              </a:r>
            </a:p>
          </p:txBody>
        </p:sp>
        <p:pic>
          <p:nvPicPr>
            <p:cNvPr id="50" name="Graphic 49" descr="Closed book">
              <a:extLst>
                <a:ext uri="{FF2B5EF4-FFF2-40B4-BE49-F238E27FC236}">
                  <a16:creationId xmlns:a16="http://schemas.microsoft.com/office/drawing/2014/main" id="{5720D22B-0B2B-4C81-B7F4-83D264E9C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6238993" y="5750506"/>
              <a:ext cx="396909" cy="396909"/>
            </a:xfrm>
            <a:prstGeom prst="rect">
              <a:avLst/>
            </a:prstGeom>
          </p:spPr>
        </p:pic>
      </p:grpSp>
      <p:sp>
        <p:nvSpPr>
          <p:cNvPr id="36" name="Rectangle: Rounded Corners 35">
            <a:hlinkClick r:id="rId28"/>
            <a:extLst>
              <a:ext uri="{FF2B5EF4-FFF2-40B4-BE49-F238E27FC236}">
                <a16:creationId xmlns:a16="http://schemas.microsoft.com/office/drawing/2014/main" id="{DF71DFC5-0FAA-4E31-93D1-3E8553ECBCD6}"/>
              </a:ext>
            </a:extLst>
          </p:cNvPr>
          <p:cNvSpPr/>
          <p:nvPr/>
        </p:nvSpPr>
        <p:spPr>
          <a:xfrm>
            <a:off x="6082174" y="6279569"/>
            <a:ext cx="2736000" cy="4326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DBP Model Clauses</a:t>
            </a:r>
          </a:p>
        </p:txBody>
      </p:sp>
      <p:pic>
        <p:nvPicPr>
          <p:cNvPr id="4" name="Graphic 3" descr="Gavel">
            <a:extLst>
              <a:ext uri="{FF2B5EF4-FFF2-40B4-BE49-F238E27FC236}">
                <a16:creationId xmlns:a16="http://schemas.microsoft.com/office/drawing/2014/main" id="{310470DD-07F2-4B19-8816-7854FEA166DB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296094" y="6338072"/>
            <a:ext cx="339807" cy="33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13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E5A852-3088-480E-A5DE-EB4228FEF4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3276" y="2868652"/>
            <a:ext cx="6408000" cy="1107996"/>
          </a:xfrm>
        </p:spPr>
        <p:txBody>
          <a:bodyPr/>
          <a:lstStyle/>
          <a:p>
            <a:r>
              <a:rPr lang="en-AU" sz="8000" b="1" dirty="0">
                <a:solidFill>
                  <a:srgbClr val="FFFFFF"/>
                </a:solidFill>
              </a:rPr>
              <a:t>Q&amp;A</a:t>
            </a:r>
            <a:endParaRPr lang="en-AU" sz="8000" dirty="0"/>
          </a:p>
        </p:txBody>
      </p:sp>
    </p:spTree>
    <p:extLst>
      <p:ext uri="{BB962C8B-B14F-4D97-AF65-F5344CB8AC3E}">
        <p14:creationId xmlns:p14="http://schemas.microsoft.com/office/powerpoint/2010/main" val="192558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76C08-1D8C-40B4-BA59-5FFAF96D4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940" y="560352"/>
            <a:ext cx="11010859" cy="498598"/>
          </a:xfrm>
        </p:spPr>
        <p:txBody>
          <a:bodyPr/>
          <a:lstStyle/>
          <a:p>
            <a:r>
              <a:rPr lang="en-AU" dirty="0"/>
              <a:t>Industry fault lines are showing…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C5C8143-6469-4CF2-8A07-8059143F3F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49" y="1700138"/>
            <a:ext cx="5706351" cy="3798137"/>
          </a:xfrm>
          <a:prstGeom prst="rect">
            <a:avLst/>
          </a:prstGeom>
          <a:ln w="76200">
            <a:solidFill>
              <a:schemeClr val="accent1"/>
            </a:solidFill>
          </a:ln>
        </p:spPr>
      </p:pic>
      <p:pic>
        <p:nvPicPr>
          <p:cNvPr id="21" name="Online Media 20" title="Auburn high-rise apartment tower raises major defect flaw concerns | 7NEWS">
            <a:hlinkClick r:id="" action="ppaction://media"/>
            <a:extLst>
              <a:ext uri="{FF2B5EF4-FFF2-40B4-BE49-F238E27FC236}">
                <a16:creationId xmlns:a16="http://schemas.microsoft.com/office/drawing/2014/main" id="{9718A560-1425-4D0E-B4E3-1347D7D6384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485009" y="2183156"/>
            <a:ext cx="4947335" cy="2795244"/>
          </a:xfrm>
          <a:prstGeom prst="rect">
            <a:avLst/>
          </a:prstGeom>
          <a:ln w="762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33422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CC8F3-D7BC-408A-A910-1FB6E30A7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570" y="205389"/>
            <a:ext cx="11010859" cy="443198"/>
          </a:xfrm>
        </p:spPr>
        <p:txBody>
          <a:bodyPr/>
          <a:lstStyle/>
          <a:p>
            <a:r>
              <a:rPr lang="en-AU" sz="3200" dirty="0"/>
              <a:t>Restoring confidence won’t happen until we fix this…</a:t>
            </a:r>
          </a:p>
        </p:txBody>
      </p:sp>
      <p:pic>
        <p:nvPicPr>
          <p:cNvPr id="5" name="Picture 4" descr="A picture containing text, newspaper, booth&#10;&#10;Description automatically generated">
            <a:extLst>
              <a:ext uri="{FF2B5EF4-FFF2-40B4-BE49-F238E27FC236}">
                <a16:creationId xmlns:a16="http://schemas.microsoft.com/office/drawing/2014/main" id="{B57AE3EC-D06C-4A13-9329-C80AB3506D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531" y="783854"/>
            <a:ext cx="11144938" cy="6061446"/>
          </a:xfrm>
          <a:prstGeom prst="rect">
            <a:avLst/>
          </a:prstGeom>
          <a:noFill/>
          <a:ln w="57150">
            <a:noFill/>
          </a:ln>
        </p:spPr>
      </p:pic>
    </p:spTree>
    <p:extLst>
      <p:ext uri="{BB962C8B-B14F-4D97-AF65-F5344CB8AC3E}">
        <p14:creationId xmlns:p14="http://schemas.microsoft.com/office/powerpoint/2010/main" val="180345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0EAF91D9-651E-4CFA-87D1-229532CEC8D5}"/>
              </a:ext>
            </a:extLst>
          </p:cNvPr>
          <p:cNvSpPr txBox="1">
            <a:spLocks/>
          </p:cNvSpPr>
          <p:nvPr/>
        </p:nvSpPr>
        <p:spPr>
          <a:xfrm>
            <a:off x="457213" y="589710"/>
            <a:ext cx="11734787" cy="4985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>
                <a:ln>
                  <a:noFill/>
                </a:ln>
                <a:solidFill>
                  <a:srgbClr val="002664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What does restored confidence look like?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83DC1262-D94D-42D0-9C8C-D4D26631BBDA}"/>
              </a:ext>
            </a:extLst>
          </p:cNvPr>
          <p:cNvSpPr txBox="1">
            <a:spLocks/>
          </p:cNvSpPr>
          <p:nvPr/>
        </p:nvSpPr>
        <p:spPr>
          <a:xfrm>
            <a:off x="11432344" y="6498723"/>
            <a:ext cx="157094" cy="15388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ED562-CD28-4D78-A733-1D85828F2EA0}" type="slidenum">
              <a:rPr kumimoji="0" lang="en-AU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AU" sz="10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0A0508F-E402-4B70-9C62-5A0C411CB777}"/>
              </a:ext>
            </a:extLst>
          </p:cNvPr>
          <p:cNvSpPr/>
          <p:nvPr/>
        </p:nvSpPr>
        <p:spPr>
          <a:xfrm>
            <a:off x="2603502" y="1686853"/>
            <a:ext cx="8280000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>
                <a:srgbClr val="D7153A"/>
              </a:buClr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NSW the </a:t>
            </a: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D7153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preferred state </a:t>
            </a: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 purchasers to invest in new </a:t>
            </a: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D7153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apartment</a:t>
            </a: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D7153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D7153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buildings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A068CE0-7BA9-4775-AD79-2FE9CE9B2C8A}"/>
              </a:ext>
            </a:extLst>
          </p:cNvPr>
          <p:cNvGrpSpPr/>
          <p:nvPr/>
        </p:nvGrpSpPr>
        <p:grpSpPr>
          <a:xfrm>
            <a:off x="1982607" y="1663120"/>
            <a:ext cx="504000" cy="504000"/>
            <a:chOff x="247688" y="1830512"/>
            <a:chExt cx="504000" cy="504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29D8249-945B-486E-8359-1F2FE8910193}"/>
                </a:ext>
              </a:extLst>
            </p:cNvPr>
            <p:cNvSpPr/>
            <p:nvPr/>
          </p:nvSpPr>
          <p:spPr>
            <a:xfrm>
              <a:off x="247688" y="1830512"/>
              <a:ext cx="504000" cy="50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25" name="Graphic 24" descr="Marker">
              <a:extLst>
                <a:ext uri="{FF2B5EF4-FFF2-40B4-BE49-F238E27FC236}">
                  <a16:creationId xmlns:a16="http://schemas.microsoft.com/office/drawing/2014/main" id="{BC6916D2-2411-498B-85D9-AAD0632E0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47688" y="1830512"/>
              <a:ext cx="504000" cy="504000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D630BD6C-388F-49C4-92CD-BAFDDDE53CC2}"/>
              </a:ext>
            </a:extLst>
          </p:cNvPr>
          <p:cNvSpPr txBox="1"/>
          <p:nvPr/>
        </p:nvSpPr>
        <p:spPr>
          <a:xfrm>
            <a:off x="2603502" y="5669213"/>
            <a:ext cx="8536446" cy="4565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spcAft>
                <a:spcPts val="8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>
                <a:srgbClr val="D7153A"/>
              </a:buClr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Change the public perception of our industry to </a:t>
            </a: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00266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attract tomorrow’s constructors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2CA7AE3-3F98-4647-A75A-9B88C4EDE815}"/>
              </a:ext>
            </a:extLst>
          </p:cNvPr>
          <p:cNvGrpSpPr/>
          <p:nvPr/>
        </p:nvGrpSpPr>
        <p:grpSpPr>
          <a:xfrm>
            <a:off x="1982607" y="5645480"/>
            <a:ext cx="504000" cy="504000"/>
            <a:chOff x="258704" y="5163354"/>
            <a:chExt cx="504000" cy="504000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778E49F7-9030-44FB-80E1-A547E4B80210}"/>
                </a:ext>
              </a:extLst>
            </p:cNvPr>
            <p:cNvSpPr/>
            <p:nvPr/>
          </p:nvSpPr>
          <p:spPr>
            <a:xfrm>
              <a:off x="258704" y="5163354"/>
              <a:ext cx="504000" cy="50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18" name="Graphic 17" descr="Thumbs up sign">
              <a:extLst>
                <a:ext uri="{FF2B5EF4-FFF2-40B4-BE49-F238E27FC236}">
                  <a16:creationId xmlns:a16="http://schemas.microsoft.com/office/drawing/2014/main" id="{530FEE93-FADF-4AA9-B095-B37A332D30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4357" y="5209007"/>
              <a:ext cx="412695" cy="412695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7A2E5AD-7759-490E-BA01-451E738A54B8}"/>
              </a:ext>
            </a:extLst>
          </p:cNvPr>
          <p:cNvSpPr txBox="1"/>
          <p:nvPr/>
        </p:nvSpPr>
        <p:spPr>
          <a:xfrm>
            <a:off x="2603502" y="2473768"/>
            <a:ext cx="8280000" cy="4565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spcAft>
                <a:spcPts val="8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>
                <a:srgbClr val="D7153A"/>
              </a:buClr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NSW regarded by financiers as a </a:t>
            </a: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00266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preferred market </a:t>
            </a: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 finance </a:t>
            </a: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00266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new projects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62606D3-20C9-4BA6-BFFE-F7786845AE08}"/>
              </a:ext>
            </a:extLst>
          </p:cNvPr>
          <p:cNvGrpSpPr/>
          <p:nvPr/>
        </p:nvGrpSpPr>
        <p:grpSpPr>
          <a:xfrm>
            <a:off x="1982607" y="2450035"/>
            <a:ext cx="504000" cy="504000"/>
            <a:chOff x="205225" y="2529914"/>
            <a:chExt cx="504000" cy="50400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0E23C3A-505C-4C2C-A314-95937778D033}"/>
                </a:ext>
              </a:extLst>
            </p:cNvPr>
            <p:cNvSpPr/>
            <p:nvPr/>
          </p:nvSpPr>
          <p:spPr>
            <a:xfrm>
              <a:off x="205225" y="2529914"/>
              <a:ext cx="504000" cy="50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4" name="Graphic 3" descr="Piggy Bank">
              <a:extLst>
                <a:ext uri="{FF2B5EF4-FFF2-40B4-BE49-F238E27FC236}">
                  <a16:creationId xmlns:a16="http://schemas.microsoft.com/office/drawing/2014/main" id="{8CC13794-600F-4C48-9896-3B834F581F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28958" y="2553647"/>
              <a:ext cx="456535" cy="456535"/>
            </a:xfrm>
            <a:prstGeom prst="rect">
              <a:avLst/>
            </a:prstGeom>
          </p:spPr>
        </p:pic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3B41A4F-BF7D-40F5-ABE7-A1C412D93E0C}"/>
              </a:ext>
            </a:extLst>
          </p:cNvPr>
          <p:cNvSpPr txBox="1"/>
          <p:nvPr/>
        </p:nvSpPr>
        <p:spPr>
          <a:xfrm>
            <a:off x="2603502" y="4882296"/>
            <a:ext cx="8280000" cy="4565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spcAft>
                <a:spcPts val="8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>
                <a:srgbClr val="D7153A"/>
              </a:buClr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Construct NSW to help facilitate plus </a:t>
            </a: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D7153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20,000 apartment </a:t>
            </a: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starts from 2023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4F987A6-8E68-4136-B29C-CD6BB8570F02}"/>
              </a:ext>
            </a:extLst>
          </p:cNvPr>
          <p:cNvGrpSpPr/>
          <p:nvPr/>
        </p:nvGrpSpPr>
        <p:grpSpPr>
          <a:xfrm>
            <a:off x="1982607" y="4858563"/>
            <a:ext cx="504000" cy="504000"/>
            <a:chOff x="186747" y="4277404"/>
            <a:chExt cx="504000" cy="504000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70DAC624-DEAA-47A8-8455-378BB6F706F6}"/>
                </a:ext>
              </a:extLst>
            </p:cNvPr>
            <p:cNvSpPr/>
            <p:nvPr/>
          </p:nvSpPr>
          <p:spPr>
            <a:xfrm>
              <a:off x="186747" y="4277404"/>
              <a:ext cx="504000" cy="50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8" name="Graphic 7" descr="Building">
              <a:extLst>
                <a:ext uri="{FF2B5EF4-FFF2-40B4-BE49-F238E27FC236}">
                  <a16:creationId xmlns:a16="http://schemas.microsoft.com/office/drawing/2014/main" id="{B11FAE4A-54B1-4F09-8067-E7D73BB0C9A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27628" y="4318285"/>
              <a:ext cx="422239" cy="422239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172D0B0-5109-4F9E-95F5-DA9E3369C9DC}"/>
              </a:ext>
            </a:extLst>
          </p:cNvPr>
          <p:cNvSpPr txBox="1"/>
          <p:nvPr/>
        </p:nvSpPr>
        <p:spPr>
          <a:xfrm>
            <a:off x="2603502" y="4095381"/>
            <a:ext cx="8280000" cy="4565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spcAft>
                <a:spcPts val="8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>
                <a:srgbClr val="D7153A"/>
              </a:buClr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Branded </a:t>
            </a: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00266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developers</a:t>
            </a: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in NSW regarded as preferred and </a:t>
            </a: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00266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trustworthy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80E01F9-FB30-41CC-B967-6FAD5FDB1F06}"/>
              </a:ext>
            </a:extLst>
          </p:cNvPr>
          <p:cNvGrpSpPr/>
          <p:nvPr/>
        </p:nvGrpSpPr>
        <p:grpSpPr>
          <a:xfrm>
            <a:off x="1984759" y="4071648"/>
            <a:ext cx="504000" cy="504000"/>
            <a:chOff x="428341" y="3592528"/>
            <a:chExt cx="504000" cy="504000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93D7143-5D09-4DBD-A650-CC92C0A47776}"/>
                </a:ext>
              </a:extLst>
            </p:cNvPr>
            <p:cNvSpPr/>
            <p:nvPr/>
          </p:nvSpPr>
          <p:spPr>
            <a:xfrm>
              <a:off x="428341" y="3592528"/>
              <a:ext cx="504000" cy="50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14" name="Graphic 13" descr="Construction worker">
              <a:extLst>
                <a:ext uri="{FF2B5EF4-FFF2-40B4-BE49-F238E27FC236}">
                  <a16:creationId xmlns:a16="http://schemas.microsoft.com/office/drawing/2014/main" id="{7156424E-5980-470D-A74C-7DEDCE34D9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81844" y="3646031"/>
              <a:ext cx="396995" cy="396995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F76B8D2-9105-4C2D-810E-F17C5D8EB58A}"/>
              </a:ext>
            </a:extLst>
          </p:cNvPr>
          <p:cNvSpPr txBox="1"/>
          <p:nvPr/>
        </p:nvSpPr>
        <p:spPr>
          <a:xfrm>
            <a:off x="2603502" y="3236950"/>
            <a:ext cx="8280000" cy="4565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spcAft>
                <a:spcPts val="8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>
                <a:srgbClr val="D7153A"/>
              </a:buClr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NSW regarded as a </a:t>
            </a: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D7153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preferred risk</a:t>
            </a: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and </a:t>
            </a:r>
            <a:r>
              <a:rPr kumimoji="0" lang="en-AU" sz="1800" b="1" i="0" u="none" strike="noStrike" kern="1200" cap="none" spc="0" normalizeH="0" baseline="0" noProof="0">
                <a:ln>
                  <a:noFill/>
                </a:ln>
                <a:solidFill>
                  <a:srgbClr val="D7153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insurable</a:t>
            </a: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market by insurers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129D0B6-0941-4F8E-9866-D6444CCB2B23}"/>
              </a:ext>
            </a:extLst>
          </p:cNvPr>
          <p:cNvGrpSpPr/>
          <p:nvPr/>
        </p:nvGrpSpPr>
        <p:grpSpPr>
          <a:xfrm>
            <a:off x="1982607" y="3284733"/>
            <a:ext cx="504000" cy="504000"/>
            <a:chOff x="195980" y="3063474"/>
            <a:chExt cx="504000" cy="504000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992AFBA-E5FC-4F8B-8F51-7FB4E38659AD}"/>
                </a:ext>
              </a:extLst>
            </p:cNvPr>
            <p:cNvSpPr/>
            <p:nvPr/>
          </p:nvSpPr>
          <p:spPr>
            <a:xfrm>
              <a:off x="195980" y="3063474"/>
              <a:ext cx="504000" cy="50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32" name="Graphic 31" descr="Diploma">
              <a:extLst>
                <a:ext uri="{FF2B5EF4-FFF2-40B4-BE49-F238E27FC236}">
                  <a16:creationId xmlns:a16="http://schemas.microsoft.com/office/drawing/2014/main" id="{7D871196-80CB-49BF-9041-C3E2BAB91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19713" y="3087207"/>
              <a:ext cx="456535" cy="4565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567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2246D02-A8C3-48F6-8D11-E71CDEB6D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75" y="553913"/>
            <a:ext cx="11010859" cy="498598"/>
          </a:xfrm>
        </p:spPr>
        <p:txBody>
          <a:bodyPr/>
          <a:lstStyle/>
          <a:p>
            <a:r>
              <a:rPr lang="en-AU" dirty="0"/>
              <a:t>It’s time to be your best: DBP Act live on 1 July</a:t>
            </a:r>
          </a:p>
        </p:txBody>
      </p:sp>
      <p:pic>
        <p:nvPicPr>
          <p:cNvPr id="7" name="Graphic 6" descr="Construction worker">
            <a:extLst>
              <a:ext uri="{FF2B5EF4-FFF2-40B4-BE49-F238E27FC236}">
                <a16:creationId xmlns:a16="http://schemas.microsoft.com/office/drawing/2014/main" id="{86491794-6C5A-4992-9B9D-88CC7A339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812" y="4057265"/>
            <a:ext cx="1173668" cy="1173668"/>
          </a:xfrm>
          <a:prstGeom prst="rect">
            <a:avLst/>
          </a:prstGeom>
        </p:spPr>
      </p:pic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A23B1C8F-C68F-4C9C-8DD4-9FD8B862ACD6}"/>
              </a:ext>
            </a:extLst>
          </p:cNvPr>
          <p:cNvSpPr txBox="1">
            <a:spLocks/>
          </p:cNvSpPr>
          <p:nvPr/>
        </p:nvSpPr>
        <p:spPr>
          <a:xfrm>
            <a:off x="1642446" y="4334663"/>
            <a:ext cx="2193826" cy="4189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96000" indent="-108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>
                <a:latin typeface="+mj-lt"/>
              </a:rPr>
              <a:t>New obligation for builders</a:t>
            </a:r>
          </a:p>
          <a:p>
            <a:endParaRPr lang="en-AU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4DDB7E06-226A-4FE6-9D21-9C4AF4DAD744}"/>
              </a:ext>
            </a:extLst>
          </p:cNvPr>
          <p:cNvSpPr txBox="1">
            <a:spLocks/>
          </p:cNvSpPr>
          <p:nvPr/>
        </p:nvSpPr>
        <p:spPr>
          <a:xfrm>
            <a:off x="1653947" y="2066181"/>
            <a:ext cx="2266842" cy="62178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96000" indent="-108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>
                <a:solidFill>
                  <a:srgbClr val="7030A0"/>
                </a:solidFill>
                <a:latin typeface="+mj-lt"/>
              </a:rPr>
              <a:t>New obligations for designers</a:t>
            </a:r>
          </a:p>
          <a:p>
            <a:endParaRPr lang="en-AU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8FE928D-4D1E-4304-B3CC-FDA037051873}"/>
              </a:ext>
            </a:extLst>
          </p:cNvPr>
          <p:cNvSpPr/>
          <p:nvPr/>
        </p:nvSpPr>
        <p:spPr>
          <a:xfrm>
            <a:off x="4126851" y="1614794"/>
            <a:ext cx="2055603" cy="1348995"/>
          </a:xfrm>
          <a:prstGeom prst="roundRect">
            <a:avLst/>
          </a:prstGeom>
          <a:solidFill>
            <a:srgbClr val="E6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Registered Design Practitioner prepares building designs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EDC54E0-8949-4BED-B5CC-3EBC24718005}"/>
              </a:ext>
            </a:extLst>
          </p:cNvPr>
          <p:cNvSpPr/>
          <p:nvPr/>
        </p:nvSpPr>
        <p:spPr>
          <a:xfrm>
            <a:off x="6819087" y="1614794"/>
            <a:ext cx="2055603" cy="1348995"/>
          </a:xfrm>
          <a:prstGeom prst="roundRect">
            <a:avLst/>
          </a:prstGeom>
          <a:solidFill>
            <a:srgbClr val="E6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Design Practitioner declares design complies with BCA and Australian Standards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12459C8-E98F-44FF-9FA0-F64CF1837901}"/>
              </a:ext>
            </a:extLst>
          </p:cNvPr>
          <p:cNvSpPr/>
          <p:nvPr/>
        </p:nvSpPr>
        <p:spPr>
          <a:xfrm>
            <a:off x="9510251" y="1614794"/>
            <a:ext cx="2055603" cy="1348995"/>
          </a:xfrm>
          <a:prstGeom prst="roundRect">
            <a:avLst/>
          </a:prstGeom>
          <a:solidFill>
            <a:srgbClr val="E6D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Upload declared design drawings to the NSW Planning Portal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ACA8014-50A9-4AA9-A958-92813420ACF8}"/>
              </a:ext>
            </a:extLst>
          </p:cNvPr>
          <p:cNvSpPr/>
          <p:nvPr/>
        </p:nvSpPr>
        <p:spPr>
          <a:xfrm>
            <a:off x="6819554" y="3683358"/>
            <a:ext cx="2055136" cy="15475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600" dirty="0">
                <a:solidFill>
                  <a:srgbClr val="4F4F4F"/>
                </a:solidFill>
                <a:latin typeface="Arial"/>
              </a:rPr>
              <a:t>Declare</a:t>
            </a:r>
            <a:r>
              <a:rPr kumimoji="0" lang="en-AU" sz="1600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that all construction work has been completed as per the designs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0F6B085-0E6F-47ED-A631-12599BEBC6CB}"/>
              </a:ext>
            </a:extLst>
          </p:cNvPr>
          <p:cNvSpPr/>
          <p:nvPr/>
        </p:nvSpPr>
        <p:spPr>
          <a:xfrm>
            <a:off x="4126851" y="3683358"/>
            <a:ext cx="2055136" cy="15475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600" dirty="0">
                <a:solidFill>
                  <a:srgbClr val="4F4F4F"/>
                </a:solidFill>
                <a:latin typeface="Arial"/>
              </a:rPr>
              <a:t>Build</a:t>
            </a:r>
            <a:r>
              <a:rPr kumimoji="0" lang="en-AU" sz="1600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 the declared designs in accordance with the BCA and Standards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4E628F0-5654-4F61-BF64-2E11957852C5}"/>
              </a:ext>
            </a:extLst>
          </p:cNvPr>
          <p:cNvSpPr/>
          <p:nvPr/>
        </p:nvSpPr>
        <p:spPr>
          <a:xfrm>
            <a:off x="9510718" y="3683358"/>
            <a:ext cx="2055136" cy="15475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Upload As-Built declared designs to the NSW Planning Portal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91BA4D3-FAE7-498A-9AF6-8439B68C1372}"/>
              </a:ext>
            </a:extLst>
          </p:cNvPr>
          <p:cNvCxnSpPr>
            <a:cxnSpLocks/>
          </p:cNvCxnSpPr>
          <p:nvPr/>
        </p:nvCxnSpPr>
        <p:spPr>
          <a:xfrm>
            <a:off x="6247562" y="2340840"/>
            <a:ext cx="57152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A7AE045-51C8-443F-A52D-9392B6DC4616}"/>
              </a:ext>
            </a:extLst>
          </p:cNvPr>
          <p:cNvCxnSpPr>
            <a:cxnSpLocks/>
          </p:cNvCxnSpPr>
          <p:nvPr/>
        </p:nvCxnSpPr>
        <p:spPr>
          <a:xfrm>
            <a:off x="8938726" y="2340840"/>
            <a:ext cx="57152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2762A37-B3EA-40FE-B329-3B37E24FB78A}"/>
              </a:ext>
            </a:extLst>
          </p:cNvPr>
          <p:cNvCxnSpPr>
            <a:cxnSpLocks/>
          </p:cNvCxnSpPr>
          <p:nvPr/>
        </p:nvCxnSpPr>
        <p:spPr>
          <a:xfrm>
            <a:off x="6247562" y="4619548"/>
            <a:ext cx="57152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CF74C05-76EA-4DE3-943C-ECBA54B0B491}"/>
              </a:ext>
            </a:extLst>
          </p:cNvPr>
          <p:cNvCxnSpPr>
            <a:cxnSpLocks/>
          </p:cNvCxnSpPr>
          <p:nvPr/>
        </p:nvCxnSpPr>
        <p:spPr>
          <a:xfrm>
            <a:off x="8938726" y="4619548"/>
            <a:ext cx="57152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3F22EF21-6933-48C6-96D3-708B40430C56}"/>
              </a:ext>
            </a:extLst>
          </p:cNvPr>
          <p:cNvSpPr/>
          <p:nvPr/>
        </p:nvSpPr>
        <p:spPr>
          <a:xfrm>
            <a:off x="0" y="5690346"/>
            <a:ext cx="12200195" cy="1067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2000" b="1" dirty="0">
                <a:latin typeface="+mj-lt"/>
              </a:rPr>
              <a:t>Certifiers will use these designs for CC and OC determinations. It will not be simple to retrofit a design to accommodate prior non-compliant work. </a:t>
            </a:r>
          </a:p>
        </p:txBody>
      </p:sp>
      <p:pic>
        <p:nvPicPr>
          <p:cNvPr id="27" name="Graphic 26" descr="Contract">
            <a:extLst>
              <a:ext uri="{FF2B5EF4-FFF2-40B4-BE49-F238E27FC236}">
                <a16:creationId xmlns:a16="http://schemas.microsoft.com/office/drawing/2014/main" id="{52B7CEF1-AE08-442B-945B-9A319FF059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8574" y="1715707"/>
            <a:ext cx="1250265" cy="125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7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6587040A-1DE8-40BB-89A5-2CFAFF042911}"/>
              </a:ext>
            </a:extLst>
          </p:cNvPr>
          <p:cNvSpPr/>
          <p:nvPr/>
        </p:nvSpPr>
        <p:spPr>
          <a:xfrm>
            <a:off x="266700" y="5746941"/>
            <a:ext cx="1460500" cy="997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113B5B-56D5-4773-BA26-F77BBF163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741" y="380187"/>
            <a:ext cx="11010859" cy="498598"/>
          </a:xfrm>
        </p:spPr>
        <p:txBody>
          <a:bodyPr/>
          <a:lstStyle/>
          <a:p>
            <a:r>
              <a:rPr lang="en-AU" dirty="0"/>
              <a:t>The new process of Design </a:t>
            </a:r>
            <a:r>
              <a:rPr lang="en-AU" u="sng" dirty="0"/>
              <a:t>then</a:t>
            </a:r>
            <a:r>
              <a:rPr lang="en-AU" dirty="0"/>
              <a:t> Construct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679A7F1-DB65-4B4B-8093-7337E9B6F2B2}"/>
              </a:ext>
            </a:extLst>
          </p:cNvPr>
          <p:cNvSpPr/>
          <p:nvPr/>
        </p:nvSpPr>
        <p:spPr>
          <a:xfrm>
            <a:off x="686998" y="1694961"/>
            <a:ext cx="2055603" cy="117343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5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Registered Design Practitioner prepares building designs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8557989-121F-4A6C-8E79-E77BA8E701A3}"/>
              </a:ext>
            </a:extLst>
          </p:cNvPr>
          <p:cNvSpPr/>
          <p:nvPr/>
        </p:nvSpPr>
        <p:spPr>
          <a:xfrm>
            <a:off x="3314126" y="1694961"/>
            <a:ext cx="2055603" cy="117343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5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Design Practitioner declares that design complies with BCA and Australian Standards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64CDB5-3A17-4D9F-A401-801E775DEB12}"/>
              </a:ext>
            </a:extLst>
          </p:cNvPr>
          <p:cNvSpPr/>
          <p:nvPr/>
        </p:nvSpPr>
        <p:spPr>
          <a:xfrm>
            <a:off x="5941254" y="1694961"/>
            <a:ext cx="2055603" cy="117343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5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Professional Engineer to declare that engineering drawings comply with BCA and Australian Standards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E1A5A62-D785-4039-B051-73E8EFDEFF3C}"/>
              </a:ext>
            </a:extLst>
          </p:cNvPr>
          <p:cNvSpPr/>
          <p:nvPr/>
        </p:nvSpPr>
        <p:spPr>
          <a:xfrm>
            <a:off x="8568382" y="1694961"/>
            <a:ext cx="2055603" cy="117343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50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Declared design drawings to be uploaded to the NSW Planning Portal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7610059-7221-4DA6-90B4-B23D267C1780}"/>
              </a:ext>
            </a:extLst>
          </p:cNvPr>
          <p:cNvSpPr/>
          <p:nvPr/>
        </p:nvSpPr>
        <p:spPr>
          <a:xfrm>
            <a:off x="686998" y="3441228"/>
            <a:ext cx="2055136" cy="117366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5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Building Practitioner to declare that all construction work has been completed as per the designs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7E272FE-A238-4BBC-878E-015EFC292A7B}"/>
              </a:ext>
            </a:extLst>
          </p:cNvPr>
          <p:cNvSpPr/>
          <p:nvPr/>
        </p:nvSpPr>
        <p:spPr>
          <a:xfrm>
            <a:off x="3314593" y="3441228"/>
            <a:ext cx="2055136" cy="117366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5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Developer to lodge the Expected Completion Notice at 6-12 months before completion</a:t>
            </a:r>
            <a:br>
              <a:rPr kumimoji="0" lang="en-AU" sz="115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AU" sz="105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(required under RAB Act)</a:t>
            </a:r>
            <a:endParaRPr kumimoji="0" lang="en-AU" sz="1150" b="0" i="0" u="none" strike="noStrike" kern="1200" cap="none" spc="0" normalizeH="0" baseline="0" noProof="0">
              <a:ln>
                <a:noFill/>
              </a:ln>
              <a:solidFill>
                <a:srgbClr val="4F4F4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9F9D33B-E84E-4388-8435-2F78AE3FF929}"/>
              </a:ext>
            </a:extLst>
          </p:cNvPr>
          <p:cNvSpPr/>
          <p:nvPr/>
        </p:nvSpPr>
        <p:spPr>
          <a:xfrm>
            <a:off x="5941721" y="3441228"/>
            <a:ext cx="2055136" cy="117366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5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Any design variations to the key building elements must be declared uploaded to the NSW Planning Portal within 1 day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557B59E-5AB3-439B-9B24-0570055D3447}"/>
              </a:ext>
            </a:extLst>
          </p:cNvPr>
          <p:cNvSpPr/>
          <p:nvPr/>
        </p:nvSpPr>
        <p:spPr>
          <a:xfrm>
            <a:off x="8568382" y="3441228"/>
            <a:ext cx="2055136" cy="117366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50" b="0" i="0" u="none" strike="noStrike" kern="1200" cap="none" spc="0" normalizeH="0" baseline="0" noProof="0" dirty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Building Practitioner must build to the declared designs in accordance with the BCA and Australian Standards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6B86587-0444-4158-8544-D257CED07685}"/>
              </a:ext>
            </a:extLst>
          </p:cNvPr>
          <p:cNvSpPr/>
          <p:nvPr/>
        </p:nvSpPr>
        <p:spPr>
          <a:xfrm>
            <a:off x="686998" y="5147744"/>
            <a:ext cx="2055136" cy="117366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5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Building Practitioner to upload As-Built declared designs to the NSW Planning Portal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5E33C6B-977B-4E14-A9F1-E3AF3EA732D1}"/>
              </a:ext>
            </a:extLst>
          </p:cNvPr>
          <p:cNvSpPr/>
          <p:nvPr/>
        </p:nvSpPr>
        <p:spPr>
          <a:xfrm>
            <a:off x="3239698" y="5147744"/>
            <a:ext cx="2055136" cy="117366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5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Strata Bond to be lodged (if applicable)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18DFD33-1E01-4959-8C42-865758839533}"/>
              </a:ext>
            </a:extLst>
          </p:cNvPr>
          <p:cNvSpPr/>
          <p:nvPr/>
        </p:nvSpPr>
        <p:spPr>
          <a:xfrm>
            <a:off x="5941721" y="5147744"/>
            <a:ext cx="2055136" cy="117366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50" b="0" i="0" u="none" strike="noStrike" kern="1200" cap="none" spc="0" normalizeH="0" baseline="0" noProof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Apply for Occupation Certificate </a:t>
            </a:r>
          </a:p>
        </p:txBody>
      </p:sp>
      <p:pic>
        <p:nvPicPr>
          <p:cNvPr id="16" name="Graphic 15" descr="Building">
            <a:extLst>
              <a:ext uri="{FF2B5EF4-FFF2-40B4-BE49-F238E27FC236}">
                <a16:creationId xmlns:a16="http://schemas.microsoft.com/office/drawing/2014/main" id="{AD003E69-C7F7-4663-BAB4-48DE97BBB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43628" y="5131248"/>
            <a:ext cx="1270022" cy="1270022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0052390-CE26-40B1-A221-D9A0B02C7A20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742601" y="2281677"/>
            <a:ext cx="57152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5DDF40D-4DA4-48AD-ACC9-62DA29F5D1CE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5369729" y="2281677"/>
            <a:ext cx="57152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75E11D-DB4D-42A0-9A77-1131F8F61CB8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>
            <a:off x="7996857" y="2281677"/>
            <a:ext cx="57152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D88DC80-95A3-4670-A155-A4C0FF2CD805}"/>
              </a:ext>
            </a:extLst>
          </p:cNvPr>
          <p:cNvCxnSpPr>
            <a:cxnSpLocks/>
            <a:stCxn id="12" idx="1"/>
            <a:endCxn id="11" idx="3"/>
          </p:cNvCxnSpPr>
          <p:nvPr/>
        </p:nvCxnSpPr>
        <p:spPr>
          <a:xfrm flipH="1">
            <a:off x="7996857" y="4028062"/>
            <a:ext cx="57152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35D2CE2-62D4-4417-A2AB-A2E758CCC29A}"/>
              </a:ext>
            </a:extLst>
          </p:cNvPr>
          <p:cNvCxnSpPr>
            <a:cxnSpLocks/>
            <a:stCxn id="11" idx="1"/>
            <a:endCxn id="10" idx="3"/>
          </p:cNvCxnSpPr>
          <p:nvPr/>
        </p:nvCxnSpPr>
        <p:spPr>
          <a:xfrm flipH="1">
            <a:off x="5369729" y="4028062"/>
            <a:ext cx="57199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0F0B17B-D846-4F2B-93B8-BEA38C0ED6A5}"/>
              </a:ext>
            </a:extLst>
          </p:cNvPr>
          <p:cNvCxnSpPr>
            <a:cxnSpLocks/>
            <a:stCxn id="10" idx="1"/>
            <a:endCxn id="9" idx="3"/>
          </p:cNvCxnSpPr>
          <p:nvPr/>
        </p:nvCxnSpPr>
        <p:spPr>
          <a:xfrm flipH="1">
            <a:off x="2742134" y="4028062"/>
            <a:ext cx="57245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F99F9AF2-D391-4811-B465-E79AE68CA87F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>
          <a:xfrm>
            <a:off x="2742134" y="5734578"/>
            <a:ext cx="49756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E1BFEFFE-2384-4BC0-BA36-25EC350BB3EB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>
            <a:off x="5294834" y="5734578"/>
            <a:ext cx="64688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37172EA-E1F1-41A9-B481-9A2FB6FE563F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7996857" y="5734578"/>
            <a:ext cx="57152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DC2C6C34-0A71-42AD-AA77-B4580DFD9432}"/>
              </a:ext>
            </a:extLst>
          </p:cNvPr>
          <p:cNvCxnSpPr>
            <a:stCxn id="8" idx="3"/>
            <a:endCxn id="12" idx="3"/>
          </p:cNvCxnSpPr>
          <p:nvPr/>
        </p:nvCxnSpPr>
        <p:spPr>
          <a:xfrm flipH="1">
            <a:off x="10623518" y="2281677"/>
            <a:ext cx="467" cy="1746385"/>
          </a:xfrm>
          <a:prstGeom prst="bentConnector3">
            <a:avLst>
              <a:gd name="adj1" fmla="val -4895074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6F0AEF32-B00F-4284-8C63-C6374C5B6EA5}"/>
              </a:ext>
            </a:extLst>
          </p:cNvPr>
          <p:cNvCxnSpPr>
            <a:cxnSpLocks/>
            <a:stCxn id="9" idx="1"/>
            <a:endCxn id="13" idx="1"/>
          </p:cNvCxnSpPr>
          <p:nvPr/>
        </p:nvCxnSpPr>
        <p:spPr>
          <a:xfrm rot="10800000" flipV="1">
            <a:off x="686998" y="4028062"/>
            <a:ext cx="12700" cy="1706516"/>
          </a:xfrm>
          <a:prstGeom prst="bentConnector3">
            <a:avLst>
              <a:gd name="adj1" fmla="val 180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72E0529-A281-4722-A6C4-E6D3E56FD241}"/>
              </a:ext>
            </a:extLst>
          </p:cNvPr>
          <p:cNvCxnSpPr>
            <a:cxnSpLocks/>
          </p:cNvCxnSpPr>
          <p:nvPr/>
        </p:nvCxnSpPr>
        <p:spPr>
          <a:xfrm>
            <a:off x="319329" y="2281677"/>
            <a:ext cx="367669" cy="0"/>
          </a:xfrm>
          <a:prstGeom prst="straightConnector1">
            <a:avLst/>
          </a:prstGeom>
          <a:ln w="38100">
            <a:headEnd type="oval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Graphic 29" descr="Construction worker">
            <a:extLst>
              <a:ext uri="{FF2B5EF4-FFF2-40B4-BE49-F238E27FC236}">
                <a16:creationId xmlns:a16="http://schemas.microsoft.com/office/drawing/2014/main" id="{8120F94C-6C01-47DA-A078-4A0618B0EA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5720" y="3133859"/>
            <a:ext cx="854610" cy="854610"/>
          </a:xfrm>
          <a:prstGeom prst="rect">
            <a:avLst/>
          </a:prstGeom>
        </p:spPr>
      </p:pic>
      <p:pic>
        <p:nvPicPr>
          <p:cNvPr id="39" name="Graphic 38" descr="Construction worker">
            <a:extLst>
              <a:ext uri="{FF2B5EF4-FFF2-40B4-BE49-F238E27FC236}">
                <a16:creationId xmlns:a16="http://schemas.microsoft.com/office/drawing/2014/main" id="{A0344F0C-357D-4826-9023-CAF806CDA1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42477" y="2880035"/>
            <a:ext cx="854610" cy="854610"/>
          </a:xfrm>
          <a:prstGeom prst="rect">
            <a:avLst/>
          </a:prstGeom>
        </p:spPr>
      </p:pic>
      <p:pic>
        <p:nvPicPr>
          <p:cNvPr id="41" name="Graphic 40" descr="Construction worker">
            <a:extLst>
              <a:ext uri="{FF2B5EF4-FFF2-40B4-BE49-F238E27FC236}">
                <a16:creationId xmlns:a16="http://schemas.microsoft.com/office/drawing/2014/main" id="{20EDFD71-5D92-4C5A-9DAD-BB46805DDA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6069" y="4646577"/>
            <a:ext cx="854610" cy="854610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F1AC5B5E-4BE1-4F45-9D86-28C117BC7C5E}"/>
              </a:ext>
            </a:extLst>
          </p:cNvPr>
          <p:cNvSpPr/>
          <p:nvPr/>
        </p:nvSpPr>
        <p:spPr>
          <a:xfrm>
            <a:off x="10756029" y="4316427"/>
            <a:ext cx="1268568" cy="4160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2000" b="1" dirty="0">
                <a:latin typeface="+mj-lt"/>
              </a:rPr>
              <a:t>DBP Act</a:t>
            </a:r>
          </a:p>
        </p:txBody>
      </p:sp>
      <p:pic>
        <p:nvPicPr>
          <p:cNvPr id="43" name="Picture 42" descr="Qr code&#10;&#10;Description automatically generated">
            <a:extLst>
              <a:ext uri="{FF2B5EF4-FFF2-40B4-BE49-F238E27FC236}">
                <a16:creationId xmlns:a16="http://schemas.microsoft.com/office/drawing/2014/main" id="{7A8C7B40-E820-4C32-B662-624A66893A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4072" y="4850072"/>
            <a:ext cx="2007928" cy="2007928"/>
          </a:xfrm>
          <a:prstGeom prst="rect">
            <a:avLst/>
          </a:prstGeom>
        </p:spPr>
      </p:pic>
      <p:pic>
        <p:nvPicPr>
          <p:cNvPr id="45" name="Graphic 44" descr="Contract">
            <a:extLst>
              <a:ext uri="{FF2B5EF4-FFF2-40B4-BE49-F238E27FC236}">
                <a16:creationId xmlns:a16="http://schemas.microsoft.com/office/drawing/2014/main" id="{A0988F03-9E92-4690-8F14-CD92FA419C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9329" y="1203957"/>
            <a:ext cx="853678" cy="853678"/>
          </a:xfrm>
          <a:prstGeom prst="rect">
            <a:avLst/>
          </a:prstGeom>
        </p:spPr>
      </p:pic>
      <p:pic>
        <p:nvPicPr>
          <p:cNvPr id="46" name="Graphic 45" descr="Contract">
            <a:extLst>
              <a:ext uri="{FF2B5EF4-FFF2-40B4-BE49-F238E27FC236}">
                <a16:creationId xmlns:a16="http://schemas.microsoft.com/office/drawing/2014/main" id="{1B4A80A9-026A-47D4-AD4D-BBCA6B1D88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981618" y="1203957"/>
            <a:ext cx="853678" cy="853678"/>
          </a:xfrm>
          <a:prstGeom prst="rect">
            <a:avLst/>
          </a:prstGeom>
        </p:spPr>
      </p:pic>
      <p:pic>
        <p:nvPicPr>
          <p:cNvPr id="47" name="Graphic 46" descr="Contract">
            <a:extLst>
              <a:ext uri="{FF2B5EF4-FFF2-40B4-BE49-F238E27FC236}">
                <a16:creationId xmlns:a16="http://schemas.microsoft.com/office/drawing/2014/main" id="{2E2CD206-FA62-4D64-BED6-19EE4EC853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82619" y="1205346"/>
            <a:ext cx="853678" cy="85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3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4FD643C3-BEF7-4451-AB1D-722A0F81EE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2219" y="2384142"/>
            <a:ext cx="2200847" cy="377984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A20556C-3741-4FF1-8115-A1ED9672A3FB}"/>
              </a:ext>
            </a:extLst>
          </p:cNvPr>
          <p:cNvSpPr/>
          <p:nvPr/>
        </p:nvSpPr>
        <p:spPr>
          <a:xfrm>
            <a:off x="10500852" y="108155"/>
            <a:ext cx="383458" cy="835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BFC4D0-405B-42F5-A028-340A720E3BB6}"/>
              </a:ext>
            </a:extLst>
          </p:cNvPr>
          <p:cNvSpPr/>
          <p:nvPr/>
        </p:nvSpPr>
        <p:spPr>
          <a:xfrm>
            <a:off x="500032" y="6184490"/>
            <a:ext cx="1230445" cy="51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81B203-E9E2-48D1-8E6F-FE3FAA965E27}"/>
              </a:ext>
            </a:extLst>
          </p:cNvPr>
          <p:cNvSpPr txBox="1">
            <a:spLocks/>
          </p:cNvSpPr>
          <p:nvPr/>
        </p:nvSpPr>
        <p:spPr>
          <a:xfrm>
            <a:off x="217743" y="540491"/>
            <a:ext cx="11974257" cy="4708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400" b="1" i="0" u="none" strike="noStrike" kern="1200" cap="none" spc="0" normalizeH="0" baseline="0" noProof="0" dirty="0">
                <a:ln>
                  <a:noFill/>
                </a:ln>
                <a:solidFill>
                  <a:srgbClr val="002664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170 million lines of data now inform this transformation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62A21E-F6D7-4B41-B9DE-F215F9E86FC3}"/>
              </a:ext>
            </a:extLst>
          </p:cNvPr>
          <p:cNvGrpSpPr/>
          <p:nvPr/>
        </p:nvGrpSpPr>
        <p:grpSpPr>
          <a:xfrm>
            <a:off x="6718379" y="1584870"/>
            <a:ext cx="2645239" cy="5185002"/>
            <a:chOff x="1468132" y="589233"/>
            <a:chExt cx="2946552" cy="5520002"/>
          </a:xfrm>
        </p:grpSpPr>
        <p:pic>
          <p:nvPicPr>
            <p:cNvPr id="13" name="5E9B8798-E622-4A9C-B3B7-AC0F33FFF95B">
              <a:extLst>
                <a:ext uri="{FF2B5EF4-FFF2-40B4-BE49-F238E27FC236}">
                  <a16:creationId xmlns:a16="http://schemas.microsoft.com/office/drawing/2014/main" id="{4046431E-60B2-454D-8623-8B779B85EEE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531" b="14457"/>
            <a:stretch/>
          </p:blipFill>
          <p:spPr bwMode="auto">
            <a:xfrm>
              <a:off x="1732281" y="1465007"/>
              <a:ext cx="2418254" cy="392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Google Shape;224;p32">
              <a:extLst>
                <a:ext uri="{FF2B5EF4-FFF2-40B4-BE49-F238E27FC236}">
                  <a16:creationId xmlns:a16="http://schemas.microsoft.com/office/drawing/2014/main" id="{2A0AD7F3-3AF8-4A00-B82D-E9F2DC2FAD6B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468132" y="589233"/>
              <a:ext cx="2946552" cy="552000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" name="Google Shape;224;p32">
            <a:extLst>
              <a:ext uri="{FF2B5EF4-FFF2-40B4-BE49-F238E27FC236}">
                <a16:creationId xmlns:a16="http://schemas.microsoft.com/office/drawing/2014/main" id="{D4680ADF-8E3F-455F-9667-89E329373765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40024" y="1584870"/>
            <a:ext cx="2645239" cy="51850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672BC33-E3CE-4DFC-9534-EA35E0E42932}"/>
              </a:ext>
            </a:extLst>
          </p:cNvPr>
          <p:cNvGrpSpPr/>
          <p:nvPr/>
        </p:nvGrpSpPr>
        <p:grpSpPr>
          <a:xfrm>
            <a:off x="15285" y="2671822"/>
            <a:ext cx="6478619" cy="3922853"/>
            <a:chOff x="5407742" y="1754851"/>
            <a:chExt cx="5930923" cy="3348297"/>
          </a:xfrm>
        </p:grpSpPr>
        <p:pic>
          <p:nvPicPr>
            <p:cNvPr id="19" name="Google Shape;215;p31">
              <a:extLst>
                <a:ext uri="{FF2B5EF4-FFF2-40B4-BE49-F238E27FC236}">
                  <a16:creationId xmlns:a16="http://schemas.microsoft.com/office/drawing/2014/main" id="{24E7618B-D990-4B80-B490-120FF7EE603A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407742" y="1754851"/>
              <a:ext cx="5930923" cy="33482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6DB19ED-8A90-4AF6-8010-C972CBD7E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70342" y="2026673"/>
              <a:ext cx="4766393" cy="2804651"/>
            </a:xfrm>
            <a:prstGeom prst="rect">
              <a:avLst/>
            </a:prstGeom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06AF1DC7-89CF-4CBB-8C97-EB3E17AC0C6E}"/>
              </a:ext>
            </a:extLst>
          </p:cNvPr>
          <p:cNvSpPr/>
          <p:nvPr/>
        </p:nvSpPr>
        <p:spPr>
          <a:xfrm>
            <a:off x="500032" y="1459935"/>
            <a:ext cx="582244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AU" sz="2400" b="1" dirty="0">
                <a:solidFill>
                  <a:srgbClr val="D7153A"/>
                </a:solidFill>
                <a:latin typeface="+mj-lt"/>
              </a:rPr>
              <a:t>The line of sight to risky players has never been more clear.</a:t>
            </a:r>
          </a:p>
        </p:txBody>
      </p:sp>
    </p:spTree>
    <p:extLst>
      <p:ext uri="{BB962C8B-B14F-4D97-AF65-F5344CB8AC3E}">
        <p14:creationId xmlns:p14="http://schemas.microsoft.com/office/powerpoint/2010/main" val="37720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B9F73-7FB7-44A7-BCC6-4349134D8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39" y="1913682"/>
            <a:ext cx="5382651" cy="1329595"/>
          </a:xfrm>
        </p:spPr>
        <p:txBody>
          <a:bodyPr/>
          <a:lstStyle/>
          <a:p>
            <a:r>
              <a:rPr lang="en-AU" sz="4800" dirty="0"/>
              <a:t>The message is getting out: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4454C3-04E9-4B6C-B2D5-79CEAA64C6AE}"/>
              </a:ext>
            </a:extLst>
          </p:cNvPr>
          <p:cNvSpPr/>
          <p:nvPr/>
        </p:nvSpPr>
        <p:spPr>
          <a:xfrm>
            <a:off x="633639" y="3511629"/>
            <a:ext cx="582244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AU" sz="2800" b="1" dirty="0">
                <a:solidFill>
                  <a:srgbClr val="D7153A"/>
                </a:solidFill>
                <a:latin typeface="+mj-lt"/>
              </a:rPr>
              <a:t>52,917 views in three days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324D012-BBE4-4134-AC56-CA2AA3E1BC76}"/>
              </a:ext>
            </a:extLst>
          </p:cNvPr>
          <p:cNvGrpSpPr/>
          <p:nvPr/>
        </p:nvGrpSpPr>
        <p:grpSpPr>
          <a:xfrm>
            <a:off x="5888443" y="1034613"/>
            <a:ext cx="5543901" cy="4623515"/>
            <a:chOff x="6945683" y="0"/>
            <a:chExt cx="3997066" cy="333348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3983D22-B4C7-4F9B-82C5-C73F53E7A6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61972"/>
            <a:stretch/>
          </p:blipFill>
          <p:spPr>
            <a:xfrm>
              <a:off x="6945683" y="0"/>
              <a:ext cx="3997066" cy="260797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BCF048E-5FCF-470C-84C8-B7238B3C1A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5853"/>
            <a:stretch/>
          </p:blipFill>
          <p:spPr>
            <a:xfrm>
              <a:off x="6945683" y="2363274"/>
              <a:ext cx="3997066" cy="970208"/>
            </a:xfrm>
            <a:prstGeom prst="rect">
              <a:avLst/>
            </a:prstGeom>
          </p:spPr>
        </p:pic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F4D8581B-7D46-4499-929D-A274997B318D}"/>
              </a:ext>
            </a:extLst>
          </p:cNvPr>
          <p:cNvSpPr/>
          <p:nvPr/>
        </p:nvSpPr>
        <p:spPr>
          <a:xfrm>
            <a:off x="6016290" y="5101336"/>
            <a:ext cx="1221637" cy="618957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170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7B842-DA2A-4F14-B3EA-3ECF2A271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75" y="553913"/>
            <a:ext cx="11010859" cy="498598"/>
          </a:xfrm>
        </p:spPr>
        <p:txBody>
          <a:bodyPr/>
          <a:lstStyle/>
          <a:p>
            <a:r>
              <a:rPr lang="en-AU" dirty="0"/>
              <a:t>Project Remediate – the next big initiative</a:t>
            </a:r>
            <a:endParaRPr lang="en-AU" dirty="0">
              <a:highlight>
                <a:srgbClr val="FFFF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3C567-3B9B-41E9-9F78-AE83A412DFB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749376" y="1666960"/>
            <a:ext cx="4931762" cy="3632412"/>
          </a:xfrm>
        </p:spPr>
        <p:txBody>
          <a:bodyPr/>
          <a:lstStyle/>
          <a:p>
            <a:r>
              <a:rPr lang="en-AU" sz="2400" dirty="0"/>
              <a:t>Safe cladding products endorsed by expert panel</a:t>
            </a:r>
          </a:p>
          <a:p>
            <a:r>
              <a:rPr lang="en-AU" sz="2400" b="0" dirty="0"/>
              <a:t>19 April 2021</a:t>
            </a:r>
          </a:p>
          <a:p>
            <a:endParaRPr lang="en-AU" b="0" dirty="0"/>
          </a:p>
          <a:p>
            <a:r>
              <a:rPr lang="en-AU" b="0" dirty="0">
                <a:solidFill>
                  <a:schemeClr val="tx1"/>
                </a:solidFill>
              </a:rPr>
              <a:t>NSW Minister for Better Regulation Kevin Anderson has today announced a </a:t>
            </a:r>
            <a:r>
              <a:rPr lang="en-AU" dirty="0">
                <a:solidFill>
                  <a:schemeClr val="tx1"/>
                </a:solidFill>
              </a:rPr>
              <a:t>major milestone for Project Remediate</a:t>
            </a:r>
            <a:r>
              <a:rPr lang="en-AU" b="0" dirty="0">
                <a:solidFill>
                  <a:schemeClr val="tx1"/>
                </a:solidFill>
              </a:rPr>
              <a:t> with the release of an independent report outlining four safe and non-flammable product categories that represent the first tranche to replace high-risk cladding.</a:t>
            </a:r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pic>
        <p:nvPicPr>
          <p:cNvPr id="4" name="Minister Anderson PR video for MBA event">
            <a:hlinkClick r:id="" action="ppaction://media"/>
            <a:extLst>
              <a:ext uri="{FF2B5EF4-FFF2-40B4-BE49-F238E27FC236}">
                <a16:creationId xmlns:a16="http://schemas.microsoft.com/office/drawing/2014/main" id="{4676D654-2B45-4354-AC86-EA5D1608896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365" y="1626884"/>
            <a:ext cx="6407524" cy="360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74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SW Government | Premier &amp; Cabinet">
  <a:themeElements>
    <a:clrScheme name="Custom 2">
      <a:dk1>
        <a:srgbClr val="000000"/>
      </a:dk1>
      <a:lt1>
        <a:srgbClr val="FFFFFF"/>
      </a:lt1>
      <a:dk2>
        <a:srgbClr val="4F4F4F"/>
      </a:dk2>
      <a:lt2>
        <a:srgbClr val="E7E6E6"/>
      </a:lt2>
      <a:accent1>
        <a:srgbClr val="D7153A"/>
      </a:accent1>
      <a:accent2>
        <a:srgbClr val="002664"/>
      </a:accent2>
      <a:accent3>
        <a:srgbClr val="0A7CB9"/>
      </a:accent3>
      <a:accent4>
        <a:srgbClr val="84BDDC"/>
      </a:accent4>
      <a:accent5>
        <a:srgbClr val="00ABE6"/>
      </a:accent5>
      <a:accent6>
        <a:srgbClr val="4F4F4F"/>
      </a:accent6>
      <a:hlink>
        <a:srgbClr val="D7153A"/>
      </a:hlink>
      <a:folHlink>
        <a:srgbClr val="D7153A"/>
      </a:folHlink>
    </a:clrScheme>
    <a:fontScheme name="NSW Governm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lnSpc>
            <a:spcPct val="90000"/>
          </a:lnSpc>
          <a:spcAft>
            <a:spcPts val="800"/>
          </a:spcAft>
          <a:defRPr sz="16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onstruct NSW PowerPoint template" id="{7E99B8C5-013A-4080-806D-529ED75DE7BE}" vid="{A3F1DC1F-EA8F-42CA-8A93-5112F1B6858F}"/>
    </a:ext>
  </a:extLst>
</a:theme>
</file>

<file path=ppt/theme/theme2.xml><?xml version="1.0" encoding="utf-8"?>
<a:theme xmlns:a="http://schemas.openxmlformats.org/drawingml/2006/main" name="1_NSW Government | Premier &amp; Cabinet">
  <a:themeElements>
    <a:clrScheme name="Custom 1">
      <a:dk1>
        <a:srgbClr val="000000"/>
      </a:dk1>
      <a:lt1>
        <a:srgbClr val="FFFFFF"/>
      </a:lt1>
      <a:dk2>
        <a:srgbClr val="4F4F4F"/>
      </a:dk2>
      <a:lt2>
        <a:srgbClr val="E7E6E6"/>
      </a:lt2>
      <a:accent1>
        <a:srgbClr val="D7153A"/>
      </a:accent1>
      <a:accent2>
        <a:srgbClr val="002664"/>
      </a:accent2>
      <a:accent3>
        <a:srgbClr val="0A7CB9"/>
      </a:accent3>
      <a:accent4>
        <a:srgbClr val="84BDDC"/>
      </a:accent4>
      <a:accent5>
        <a:srgbClr val="00ABE6"/>
      </a:accent5>
      <a:accent6>
        <a:srgbClr val="4F4F4F"/>
      </a:accent6>
      <a:hlink>
        <a:srgbClr val="D7153A"/>
      </a:hlink>
      <a:folHlink>
        <a:srgbClr val="D7153A"/>
      </a:folHlink>
    </a:clrScheme>
    <a:fontScheme name="NSW Governm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lnSpc>
            <a:spcPct val="90000"/>
          </a:lnSpc>
          <a:spcAft>
            <a:spcPts val="800"/>
          </a:spcAft>
          <a:defRPr sz="16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onstruct NSW PowerPoint template" id="{7E99B8C5-013A-4080-806D-529ED75DE7BE}" vid="{FAF6812D-954A-4186-973D-AC536BF58908}"/>
    </a:ext>
  </a:extLst>
</a:theme>
</file>

<file path=ppt/theme/theme3.xml><?xml version="1.0" encoding="utf-8"?>
<a:theme xmlns:a="http://schemas.openxmlformats.org/drawingml/2006/main" name="3_NSW Government | Premier &amp; Cabinet">
  <a:themeElements>
    <a:clrScheme name="Custom 2">
      <a:dk1>
        <a:srgbClr val="000000"/>
      </a:dk1>
      <a:lt1>
        <a:srgbClr val="FFFFFF"/>
      </a:lt1>
      <a:dk2>
        <a:srgbClr val="4F4F4F"/>
      </a:dk2>
      <a:lt2>
        <a:srgbClr val="E7E6E6"/>
      </a:lt2>
      <a:accent1>
        <a:srgbClr val="D7153A"/>
      </a:accent1>
      <a:accent2>
        <a:srgbClr val="002664"/>
      </a:accent2>
      <a:accent3>
        <a:srgbClr val="0A7CB9"/>
      </a:accent3>
      <a:accent4>
        <a:srgbClr val="84BDDC"/>
      </a:accent4>
      <a:accent5>
        <a:srgbClr val="00ABE6"/>
      </a:accent5>
      <a:accent6>
        <a:srgbClr val="4F4F4F"/>
      </a:accent6>
      <a:hlink>
        <a:srgbClr val="D7153A"/>
      </a:hlink>
      <a:folHlink>
        <a:srgbClr val="D7153A"/>
      </a:folHlink>
    </a:clrScheme>
    <a:fontScheme name="NSW Governm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lnSpc>
            <a:spcPct val="90000"/>
          </a:lnSpc>
          <a:spcAft>
            <a:spcPts val="800"/>
          </a:spcAft>
          <a:defRPr sz="16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onstruct NSW PowerPoint template" id="{D6F20721-9B42-4DF3-B781-CA3BB966AAF1}" vid="{FE0995BD-5297-49BA-AD1C-4E476BC86B07}"/>
    </a:ext>
  </a:extLst>
</a:theme>
</file>

<file path=ppt/theme/theme4.xml><?xml version="1.0" encoding="utf-8"?>
<a:theme xmlns:a="http://schemas.openxmlformats.org/drawingml/2006/main" name="2_NSW Government | Premier &amp; Cabinet">
  <a:themeElements>
    <a:clrScheme name="Custom 2">
      <a:dk1>
        <a:srgbClr val="000000"/>
      </a:dk1>
      <a:lt1>
        <a:srgbClr val="FFFFFF"/>
      </a:lt1>
      <a:dk2>
        <a:srgbClr val="4F4F4F"/>
      </a:dk2>
      <a:lt2>
        <a:srgbClr val="E7E6E6"/>
      </a:lt2>
      <a:accent1>
        <a:srgbClr val="D7153A"/>
      </a:accent1>
      <a:accent2>
        <a:srgbClr val="002664"/>
      </a:accent2>
      <a:accent3>
        <a:srgbClr val="0A7CB9"/>
      </a:accent3>
      <a:accent4>
        <a:srgbClr val="84BDDC"/>
      </a:accent4>
      <a:accent5>
        <a:srgbClr val="00ABE6"/>
      </a:accent5>
      <a:accent6>
        <a:srgbClr val="4F4F4F"/>
      </a:accent6>
      <a:hlink>
        <a:srgbClr val="D7153A"/>
      </a:hlink>
      <a:folHlink>
        <a:srgbClr val="D7153A"/>
      </a:folHlink>
    </a:clrScheme>
    <a:fontScheme name="NSW Governm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lnSpc>
            <a:spcPct val="90000"/>
          </a:lnSpc>
          <a:spcAft>
            <a:spcPts val="800"/>
          </a:spcAft>
          <a:defRPr sz="16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onstruct NSW PowerPoint template" id="{D6F20721-9B42-4DF3-B781-CA3BB966AAF1}" vid="{FE0995BD-5297-49BA-AD1C-4E476BC86B07}"/>
    </a:ext>
  </a:extLst>
</a:theme>
</file>

<file path=ppt/theme/theme5.xml><?xml version="1.0" encoding="utf-8"?>
<a:theme xmlns:a="http://schemas.openxmlformats.org/drawingml/2006/main" name="4_NSW Government | Premier &amp; Cabinet">
  <a:themeElements>
    <a:clrScheme name="Custom 2">
      <a:dk1>
        <a:srgbClr val="000000"/>
      </a:dk1>
      <a:lt1>
        <a:srgbClr val="FFFFFF"/>
      </a:lt1>
      <a:dk2>
        <a:srgbClr val="4F4F4F"/>
      </a:dk2>
      <a:lt2>
        <a:srgbClr val="E7E6E6"/>
      </a:lt2>
      <a:accent1>
        <a:srgbClr val="D7153A"/>
      </a:accent1>
      <a:accent2>
        <a:srgbClr val="002664"/>
      </a:accent2>
      <a:accent3>
        <a:srgbClr val="0A7CB9"/>
      </a:accent3>
      <a:accent4>
        <a:srgbClr val="84BDDC"/>
      </a:accent4>
      <a:accent5>
        <a:srgbClr val="00ABE6"/>
      </a:accent5>
      <a:accent6>
        <a:srgbClr val="4F4F4F"/>
      </a:accent6>
      <a:hlink>
        <a:srgbClr val="D7153A"/>
      </a:hlink>
      <a:folHlink>
        <a:srgbClr val="D7153A"/>
      </a:folHlink>
    </a:clrScheme>
    <a:fontScheme name="NSW Governm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lnSpc>
            <a:spcPct val="90000"/>
          </a:lnSpc>
          <a:spcAft>
            <a:spcPts val="800"/>
          </a:spcAft>
          <a:defRPr sz="16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CS_00067_Construct_NSW_PowerPoint_V2" id="{1DFBC861-0B6A-C94C-A8CD-2B4F2F2AEA54}" vid="{C9381160-CC0F-0F4B-B537-A1F36C259ED4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x9kx xmlns="3ef975af-cd62-4de0-9ca5-538ee1d5faae" xsi:nil="true"/>
    <SharedWithUsers xmlns="f2f05346-fe61-4b61-9254-0caca87996c7">
      <UserInfo>
        <DisplayName>Lydia Dickinson</DisplayName>
        <AccountId>331</AccountId>
        <AccountType/>
      </UserInfo>
      <UserInfo>
        <DisplayName>Matt Press (OBC)</DisplayName>
        <AccountId>62</AccountId>
        <AccountType/>
      </UserInfo>
      <UserInfo>
        <DisplayName>David Chandler</DisplayName>
        <AccountId>12</AccountId>
        <AccountType/>
      </UserInfo>
      <UserInfo>
        <DisplayName>Beverly Glover</DisplayName>
        <AccountId>801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F7503BC5E52344AEF5021AF2594228" ma:contentTypeVersion="13" ma:contentTypeDescription="Create a new document." ma:contentTypeScope="" ma:versionID="02a44d6a3f66fbcb124cb7e3c4e1eef4">
  <xsd:schema xmlns:xsd="http://www.w3.org/2001/XMLSchema" xmlns:xs="http://www.w3.org/2001/XMLSchema" xmlns:p="http://schemas.microsoft.com/office/2006/metadata/properties" xmlns:ns2="3ef975af-cd62-4de0-9ca5-538ee1d5faae" xmlns:ns3="f2f05346-fe61-4b61-9254-0caca87996c7" targetNamespace="http://schemas.microsoft.com/office/2006/metadata/properties" ma:root="true" ma:fieldsID="5df4835c45ca2f4d9283223175e490cb" ns2:_="" ns3:_="">
    <xsd:import namespace="3ef975af-cd62-4de0-9ca5-538ee1d5faae"/>
    <xsd:import namespace="f2f05346-fe61-4b61-9254-0caca87996c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x9kx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f975af-cd62-4de0-9ca5-538ee1d5fa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x9kx" ma:index="20" nillable="true" ma:displayName="DC?" ma:internalName="x9kx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05346-fe61-4b61-9254-0caca87996c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metadata xmlns="http://www.objective.com/ecm/document/metadata/4E3871FEBC3EDC3EE0531950520A6160" version="1.0.0">
  <systemFields>
    <field name="Objective-Id">
      <value order="0">A2421569</value>
    </field>
    <field name="Objective-Title">
      <value order="0">Powerpoint template with NSW gov logo</value>
    </field>
    <field name="Objective-Description">
      <value order="0"/>
    </field>
    <field name="Objective-CreationStamp">
      <value order="0">2018-02-06T22:56:11Z</value>
    </field>
    <field name="Objective-IsApproved">
      <value order="0">false</value>
    </field>
    <field name="Objective-IsPublished">
      <value order="0">true</value>
    </field>
    <field name="Objective-DatePublished">
      <value order="0">2018-11-09T03:58:21Z</value>
    </field>
    <field name="Objective-ModificationStamp">
      <value order="0">2018-11-09T03:58:21Z</value>
    </field>
    <field name="Objective-Owner">
      <value order="0">Hansni Bhagani</value>
    </field>
    <field name="Objective-Path">
      <value order="0">Objective Global Folder:10. Templates:Branding, Templates and Style Guides</value>
    </field>
    <field name="Objective-Parent">
      <value order="0">Branding, Templates and Style Guides</value>
    </field>
    <field name="Objective-State">
      <value order="0">Published</value>
    </field>
    <field name="Objective-VersionId">
      <value order="0">vA4904045</value>
    </field>
    <field name="Objective-Version">
      <value order="0">2.0</value>
    </field>
    <field name="Objective-VersionNumber">
      <value order="0">5</value>
    </field>
    <field name="Objective-VersionComment">
      <value order="0"/>
    </field>
    <field name="Objective-FileNumber">
      <value order="0">qA332719</value>
    </field>
    <field name="Objective-Classification">
      <value order="0"/>
    </field>
    <field name="Objective-Caveats">
      <value order="0"/>
    </field>
  </systemFields>
  <catalogues>
    <catalogue name="Document Type Catalogue" type="type" ori="id:cA17">
      <field name="Objective-Sensitivity Label">
        <value order="0">None</value>
      </field>
      <field name="Objective-Approval Status">
        <value order="0">Never Submitted</value>
      </field>
      <field name="Objective-Document Type">
        <value order="0">Standard Document / Other (SD)</value>
      </field>
      <field name="Objective-Approval History">
        <value order="0"/>
      </field>
      <field name="Objective-Print and Dispatch Instructions">
        <value order="0"/>
      </field>
      <field name="Objective-Submitted By">
        <value order="0"/>
      </field>
      <field name="Objective-Shared By">
        <value order="0"/>
      </field>
      <field name="Objective-Approval Due">
        <value order="0"/>
      </field>
      <field name="Objective-Current Approver">
        <value order="0"/>
      </field>
      <field name="Objective-Document Tag(s)">
        <value order="0"/>
      </field>
      <field name="Objective-Print and Dispatch Approach">
        <value order="0"/>
      </field>
      <field name="Objective-Approval Date">
        <value order="0"/>
      </field>
    </catalogue>
  </catalogues>
</metadata>
</file>

<file path=customXml/itemProps1.xml><?xml version="1.0" encoding="utf-8"?>
<ds:datastoreItem xmlns:ds="http://schemas.openxmlformats.org/officeDocument/2006/customXml" ds:itemID="{EEC5C831-B85A-4E3F-B03C-E83BC06B4F2B}">
  <ds:schemaRefs>
    <ds:schemaRef ds:uri="3ef975af-cd62-4de0-9ca5-538ee1d5faae"/>
    <ds:schemaRef ds:uri="f2f05346-fe61-4b61-9254-0caca87996c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2906D2-C567-4E6F-97A3-B82B7BA0B7E0}">
  <ds:schemaRefs>
    <ds:schemaRef ds:uri="3ef975af-cd62-4de0-9ca5-538ee1d5faae"/>
    <ds:schemaRef ds:uri="f2f05346-fe61-4b61-9254-0caca87996c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4ED61F6-11BA-492C-8409-3C431886B64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4E3871FEBC3EDC3EE0531950520A616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Construct NSW PowerPoint template</Template>
  <TotalTime>341</TotalTime>
  <Words>509</Words>
  <Application>Microsoft Office PowerPoint</Application>
  <PresentationFormat>Widescreen</PresentationFormat>
  <Paragraphs>62</Paragraphs>
  <Slides>11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Wingdings</vt:lpstr>
      <vt:lpstr>NSW Government | Premier &amp; Cabinet</vt:lpstr>
      <vt:lpstr>1_NSW Government | Premier &amp; Cabinet</vt:lpstr>
      <vt:lpstr>3_NSW Government | Premier &amp; Cabinet</vt:lpstr>
      <vt:lpstr>2_NSW Government | Premier &amp; Cabinet</vt:lpstr>
      <vt:lpstr>4_NSW Government | Premier &amp; Cabinet</vt:lpstr>
      <vt:lpstr>PowerPoint Presentation</vt:lpstr>
      <vt:lpstr>Industry fault lines are showing…</vt:lpstr>
      <vt:lpstr>Restoring confidence won’t happen until we fix this…</vt:lpstr>
      <vt:lpstr>PowerPoint Presentation</vt:lpstr>
      <vt:lpstr>It’s time to be your best: DBP Act live on 1 July</vt:lpstr>
      <vt:lpstr>The new process of Design then Construct</vt:lpstr>
      <vt:lpstr>PowerPoint Presentation</vt:lpstr>
      <vt:lpstr>The message is getting out:</vt:lpstr>
      <vt:lpstr>Project Remediate – the next big initiative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Caitlin Maxwell</dc:creator>
  <cp:lastModifiedBy>Beverly Glover</cp:lastModifiedBy>
  <cp:revision>2</cp:revision>
  <dcterms:created xsi:type="dcterms:W3CDTF">2021-04-20T00:17:39Z</dcterms:created>
  <dcterms:modified xsi:type="dcterms:W3CDTF">2021-04-20T21:39:02Z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32123</vt:lpwstr>
  </property>
  <property fmtid="{D5CDD505-2E9C-101B-9397-08002B2CF9AE}" pid="3" name="Objective-Id">
    <vt:lpwstr>A2421569</vt:lpwstr>
  </property>
  <property fmtid="{D5CDD505-2E9C-101B-9397-08002B2CF9AE}" pid="4" name="Objective-Title">
    <vt:lpwstr>Powerpoint template with NSW gov logo</vt:lpwstr>
  </property>
  <property fmtid="{D5CDD505-2E9C-101B-9397-08002B2CF9AE}" pid="5" name="Objective-Description">
    <vt:lpwstr/>
  </property>
  <property fmtid="{D5CDD505-2E9C-101B-9397-08002B2CF9AE}" pid="6" name="Objective-CreationStamp">
    <vt:filetime>2018-02-08T02:11:15Z</vt:filetime>
  </property>
  <property fmtid="{D5CDD505-2E9C-101B-9397-08002B2CF9AE}" pid="7" name="Objective-IsApproved">
    <vt:bool>false</vt:bool>
  </property>
  <property fmtid="{D5CDD505-2E9C-101B-9397-08002B2CF9AE}" pid="8" name="Objective-IsPublished">
    <vt:bool>true</vt:bool>
  </property>
  <property fmtid="{D5CDD505-2E9C-101B-9397-08002B2CF9AE}" pid="9" name="Objective-DatePublished">
    <vt:filetime>2018-11-09T03:58:21Z</vt:filetime>
  </property>
  <property fmtid="{D5CDD505-2E9C-101B-9397-08002B2CF9AE}" pid="10" name="Objective-ModificationStamp">
    <vt:filetime>2018-11-09T03:58:21Z</vt:filetime>
  </property>
  <property fmtid="{D5CDD505-2E9C-101B-9397-08002B2CF9AE}" pid="11" name="Objective-Owner">
    <vt:lpwstr>Hansni Bhagani</vt:lpwstr>
  </property>
  <property fmtid="{D5CDD505-2E9C-101B-9397-08002B2CF9AE}" pid="12" name="Objective-Path">
    <vt:lpwstr>Objective Global Folder:10. Templates:Branding, Templates and Style Guides:</vt:lpwstr>
  </property>
  <property fmtid="{D5CDD505-2E9C-101B-9397-08002B2CF9AE}" pid="13" name="Objective-Parent">
    <vt:lpwstr>Branding, Templates and Style Guides</vt:lpwstr>
  </property>
  <property fmtid="{D5CDD505-2E9C-101B-9397-08002B2CF9AE}" pid="14" name="Objective-State">
    <vt:lpwstr>Published</vt:lpwstr>
  </property>
  <property fmtid="{D5CDD505-2E9C-101B-9397-08002B2CF9AE}" pid="15" name="Objective-VersionId">
    <vt:lpwstr>vA4904045</vt:lpwstr>
  </property>
  <property fmtid="{D5CDD505-2E9C-101B-9397-08002B2CF9AE}" pid="16" name="Objective-Version">
    <vt:lpwstr>2.0</vt:lpwstr>
  </property>
  <property fmtid="{D5CDD505-2E9C-101B-9397-08002B2CF9AE}" pid="17" name="Objective-VersionNumber">
    <vt:r8>5</vt:r8>
  </property>
  <property fmtid="{D5CDD505-2E9C-101B-9397-08002B2CF9AE}" pid="18" name="Objective-VersionComment">
    <vt:lpwstr/>
  </property>
  <property fmtid="{D5CDD505-2E9C-101B-9397-08002B2CF9AE}" pid="19" name="Objective-FileNumber">
    <vt:lpwstr>DPC15/02479</vt:lpwstr>
  </property>
  <property fmtid="{D5CDD505-2E9C-101B-9397-08002B2CF9AE}" pid="20" name="Objective-Classification">
    <vt:lpwstr>[Inherited - none]</vt:lpwstr>
  </property>
  <property fmtid="{D5CDD505-2E9C-101B-9397-08002B2CF9AE}" pid="21" name="Objective-Caveats">
    <vt:lpwstr/>
  </property>
  <property fmtid="{D5CDD505-2E9C-101B-9397-08002B2CF9AE}" pid="22" name="Objective-Approval Status">
    <vt:lpwstr>Never Submitted</vt:lpwstr>
  </property>
  <property fmtid="{D5CDD505-2E9C-101B-9397-08002B2CF9AE}" pid="23" name="Objective-Document Type">
    <vt:lpwstr>Standard Document / Other (SD)</vt:lpwstr>
  </property>
  <property fmtid="{D5CDD505-2E9C-101B-9397-08002B2CF9AE}" pid="24" name="Objective-Sensitivity Label">
    <vt:lpwstr>None</vt:lpwstr>
  </property>
  <property fmtid="{D5CDD505-2E9C-101B-9397-08002B2CF9AE}" pid="25" name="Objective-Approval History">
    <vt:lpwstr/>
  </property>
  <property fmtid="{D5CDD505-2E9C-101B-9397-08002B2CF9AE}" pid="26" name="Objective-Print and Dispatch Instructions">
    <vt:lpwstr/>
  </property>
  <property fmtid="{D5CDD505-2E9C-101B-9397-08002B2CF9AE}" pid="27" name="Objective-Submitted By">
    <vt:lpwstr/>
  </property>
  <property fmtid="{D5CDD505-2E9C-101B-9397-08002B2CF9AE}" pid="28" name="Objective-Approval Due">
    <vt:lpwstr/>
  </property>
  <property fmtid="{D5CDD505-2E9C-101B-9397-08002B2CF9AE}" pid="29" name="Objective-Current Approver">
    <vt:lpwstr/>
  </property>
  <property fmtid="{D5CDD505-2E9C-101B-9397-08002B2CF9AE}" pid="30" name="Objective-Document Tag(s)">
    <vt:lpwstr/>
  </property>
  <property fmtid="{D5CDD505-2E9C-101B-9397-08002B2CF9AE}" pid="31" name="Objective-Print and Dispatch Approach">
    <vt:lpwstr/>
  </property>
  <property fmtid="{D5CDD505-2E9C-101B-9397-08002B2CF9AE}" pid="32" name="Objective-Approval Date">
    <vt:lpwstr/>
  </property>
  <property fmtid="{D5CDD505-2E9C-101B-9397-08002B2CF9AE}" pid="33" name="Objective-Comment">
    <vt:lpwstr/>
  </property>
  <property fmtid="{D5CDD505-2E9C-101B-9397-08002B2CF9AE}" pid="34" name="Objective-Sensitivity Label [system]">
    <vt:lpwstr>None</vt:lpwstr>
  </property>
  <property fmtid="{D5CDD505-2E9C-101B-9397-08002B2CF9AE}" pid="35" name="Objective-Document Type [system]">
    <vt:lpwstr>Standard Document / Other (SD)</vt:lpwstr>
  </property>
  <property fmtid="{D5CDD505-2E9C-101B-9397-08002B2CF9AE}" pid="36" name="Objective-Approval Status [system]">
    <vt:lpwstr>Never Submitted</vt:lpwstr>
  </property>
  <property fmtid="{D5CDD505-2E9C-101B-9397-08002B2CF9AE}" pid="37" name="Objective-Approval Due [system]">
    <vt:lpwstr/>
  </property>
  <property fmtid="{D5CDD505-2E9C-101B-9397-08002B2CF9AE}" pid="38" name="Objective-Approval Date [system]">
    <vt:lpwstr/>
  </property>
  <property fmtid="{D5CDD505-2E9C-101B-9397-08002B2CF9AE}" pid="39" name="Objective-Submitted By [system]">
    <vt:lpwstr/>
  </property>
  <property fmtid="{D5CDD505-2E9C-101B-9397-08002B2CF9AE}" pid="40" name="Objective-Current Approver [system]">
    <vt:lpwstr/>
  </property>
  <property fmtid="{D5CDD505-2E9C-101B-9397-08002B2CF9AE}" pid="41" name="Objective-Approval History [system]">
    <vt:lpwstr/>
  </property>
  <property fmtid="{D5CDD505-2E9C-101B-9397-08002B2CF9AE}" pid="42" name="Objective-Print and Dispatch Approach [system]">
    <vt:lpwstr/>
  </property>
  <property fmtid="{D5CDD505-2E9C-101B-9397-08002B2CF9AE}" pid="43" name="Objective-Print and Dispatch Instructions [system]">
    <vt:lpwstr/>
  </property>
  <property fmtid="{D5CDD505-2E9C-101B-9397-08002B2CF9AE}" pid="44" name="Objective-Document Tag(s) [system]">
    <vt:lpwstr/>
  </property>
  <property fmtid="{D5CDD505-2E9C-101B-9397-08002B2CF9AE}" pid="45" name="Objective-Shared By">
    <vt:lpwstr/>
  </property>
  <property fmtid="{D5CDD505-2E9C-101B-9397-08002B2CF9AE}" pid="46" name="Objective-Shared By [system]">
    <vt:lpwstr/>
  </property>
  <property fmtid="{D5CDD505-2E9C-101B-9397-08002B2CF9AE}" pid="47" name="ContentTypeId">
    <vt:lpwstr>0x010100BDF7503BC5E52344AEF5021AF2594228</vt:lpwstr>
  </property>
</Properties>
</file>